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E5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9F8"/>
          </a:solidFill>
        </a:fill>
      </a:tcStyle>
    </a:wholeTbl>
    <a:band2H>
      <a:tcTxStyle b="def" i="def"/>
      <a:tcStyle>
        <a:tcBdr/>
        <a:fill>
          <a:solidFill>
            <a:srgbClr val="EAF4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6C2E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56C2E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A6A7AC"/>
                    </a:solidFill>
                    <a:latin typeface="Montserrat-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15.000000</c:v>
                </c:pt>
                <c:pt idx="1">
                  <c:v>85.000000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6C2E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56C2E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A6A7AC"/>
                    </a:solidFill>
                    <a:latin typeface="Montserrat-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10.000000</c:v>
                </c:pt>
                <c:pt idx="1">
                  <c:v>90.000000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6C2E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56C2E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EDEEF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A6A7AC"/>
                    </a:solidFill>
                    <a:latin typeface="Montserrat-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100.000000</c:v>
                </c:pt>
                <c:pt idx="1">
                  <c:v>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3585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3585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EDEDEE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A6A7AC"/>
                      </a:solidFill>
                      <a:latin typeface="Montserrat-Regular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A6A7AC"/>
                    </a:solidFill>
                    <a:latin typeface="Montserrat-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0.000000</c:v>
                </c:pt>
                <c:pt idx="1">
                  <c:v>60.000000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/>
        </p:nvSpPr>
        <p:spPr>
          <a:xfrm>
            <a:off x="1" y="3225800"/>
            <a:ext cx="12192001" cy="3632200"/>
          </a:xfrm>
          <a:prstGeom prst="rect">
            <a:avLst/>
          </a:prstGeom>
          <a:gradFill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1218894">
              <a:defRPr sz="2300">
                <a:solidFill>
                  <a:srgbClr val="FFFFFF"/>
                </a:solidFill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914400" y="4987990"/>
            <a:ext cx="10363201" cy="610821"/>
          </a:xfrm>
          <a:prstGeom prst="rect">
            <a:avLst/>
          </a:prstGeom>
        </p:spPr>
        <p:txBody>
          <a:bodyPr/>
          <a:lstStyle>
            <a:lvl1pPr algn="ctr">
              <a:defRPr sz="39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828800" y="5509359"/>
            <a:ext cx="8534401" cy="7644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300">
                <a:solidFill>
                  <a:schemeClr val="accent5"/>
                </a:solidFill>
              </a:defRPr>
            </a:lvl1pPr>
            <a:lvl2pPr marL="0" indent="609397" algn="ctr">
              <a:spcBef>
                <a:spcPts val="500"/>
              </a:spcBef>
              <a:buSzTx/>
              <a:buFontTx/>
              <a:buNone/>
              <a:defRPr sz="2300">
                <a:solidFill>
                  <a:schemeClr val="accent5"/>
                </a:solidFill>
              </a:defRPr>
            </a:lvl2pPr>
            <a:lvl3pPr marL="0" indent="1218794" algn="ctr">
              <a:spcBef>
                <a:spcPts val="500"/>
              </a:spcBef>
              <a:buSzTx/>
              <a:buFontTx/>
              <a:buNone/>
              <a:defRPr sz="2300">
                <a:solidFill>
                  <a:schemeClr val="accent5"/>
                </a:solidFill>
              </a:defRPr>
            </a:lvl3pPr>
            <a:lvl4pPr marL="0" indent="1828190" algn="ctr">
              <a:spcBef>
                <a:spcPts val="500"/>
              </a:spcBef>
              <a:buSzTx/>
              <a:buFontTx/>
              <a:buNone/>
              <a:defRPr sz="2300">
                <a:solidFill>
                  <a:schemeClr val="accent5"/>
                </a:solidFill>
              </a:defRPr>
            </a:lvl4pPr>
            <a:lvl5pPr marL="0" indent="2437588" algn="ctr">
              <a:spcBef>
                <a:spcPts val="500"/>
              </a:spcBef>
              <a:buSzTx/>
              <a:buFontTx/>
              <a:buNone/>
              <a:defRPr sz="2300">
                <a:solidFill>
                  <a:schemeClr val="accent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609604" y="273050"/>
            <a:ext cx="4011084" cy="1162051"/>
          </a:xfrm>
          <a:prstGeom prst="rect">
            <a:avLst/>
          </a:prstGeom>
        </p:spPr>
        <p:txBody>
          <a:bodyPr anchor="b"/>
          <a:lstStyle>
            <a:lvl1pPr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idx="1"/>
          </p:nvPr>
        </p:nvSpPr>
        <p:spPr>
          <a:xfrm>
            <a:off x="4766733" y="273053"/>
            <a:ext cx="6815667" cy="5853114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200"/>
            </a:lvl1pPr>
            <a:lvl2pPr marL="1041782" indent="-432360">
              <a:spcBef>
                <a:spcPts val="1000"/>
              </a:spcBef>
              <a:defRPr sz="4200"/>
            </a:lvl2pPr>
            <a:lvl3pPr marL="1631678" indent="-412835">
              <a:spcBef>
                <a:spcPts val="1000"/>
              </a:spcBef>
              <a:defRPr sz="4200"/>
            </a:lvl3pPr>
            <a:lvl4pPr marL="2320494" indent="-492227">
              <a:spcBef>
                <a:spcPts val="1000"/>
              </a:spcBef>
              <a:defRPr sz="4200"/>
            </a:lvl4pPr>
            <a:lvl5pPr marL="2929915" indent="-492227">
              <a:spcBef>
                <a:spcPts val="10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Text Placeholder 3"/>
          <p:cNvSpPr/>
          <p:nvPr>
            <p:ph type="body" sz="half" idx="13"/>
          </p:nvPr>
        </p:nvSpPr>
        <p:spPr>
          <a:xfrm>
            <a:off x="609603" y="1435103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800"/>
            </a:pP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2389718" y="4800601"/>
            <a:ext cx="7315201" cy="566740"/>
          </a:xfrm>
          <a:prstGeom prst="rect">
            <a:avLst/>
          </a:prstGeom>
        </p:spPr>
        <p:txBody>
          <a:bodyPr anchor="b"/>
          <a:lstStyle>
            <a:lvl1pPr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110" name="Picture Placeholder 2"/>
          <p:cNvSpPr/>
          <p:nvPr>
            <p:ph type="pic" sz="half" idx="13"/>
          </p:nvPr>
        </p:nvSpPr>
        <p:spPr>
          <a:xfrm>
            <a:off x="238971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2389718" y="5367339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609422">
              <a:spcBef>
                <a:spcPts val="400"/>
              </a:spcBef>
              <a:buSzTx/>
              <a:buFontTx/>
              <a:buNone/>
              <a:defRPr sz="1800"/>
            </a:lvl2pPr>
            <a:lvl3pPr marL="0" indent="1218844">
              <a:spcBef>
                <a:spcPts val="400"/>
              </a:spcBef>
              <a:buSzTx/>
              <a:buFontTx/>
              <a:buNone/>
              <a:defRPr sz="1800"/>
            </a:lvl3pPr>
            <a:lvl4pPr marL="0" indent="1828267">
              <a:spcBef>
                <a:spcPts val="400"/>
              </a:spcBef>
              <a:buSzTx/>
              <a:buFontTx/>
              <a:buNone/>
              <a:defRPr sz="1800"/>
            </a:lvl4pPr>
            <a:lvl5pPr marL="0" indent="2437688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/>
          <p:nvPr>
            <p:ph type="title"/>
          </p:nvPr>
        </p:nvSpPr>
        <p:spPr>
          <a:xfrm>
            <a:off x="8839200" y="274640"/>
            <a:ext cx="27432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idx="1"/>
          </p:nvPr>
        </p:nvSpPr>
        <p:spPr>
          <a:xfrm>
            <a:off x="609600" y="274640"/>
            <a:ext cx="80264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/>
          <p:nvPr>
            <p:ph type="title"/>
          </p:nvPr>
        </p:nvSpPr>
        <p:spPr>
          <a:xfrm>
            <a:off x="609600" y="274640"/>
            <a:ext cx="10972801" cy="715962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609600" y="990600"/>
            <a:ext cx="10972801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chemeClr val="accent5"/>
                </a:solidFill>
              </a:defRPr>
            </a:lvl1pPr>
            <a:lvl2pPr marL="830583" indent="-221161">
              <a:spcBef>
                <a:spcPts val="400"/>
              </a:spcBef>
              <a:buFontTx/>
              <a:defRPr sz="1800">
                <a:solidFill>
                  <a:schemeClr val="accent5"/>
                </a:solidFill>
              </a:defRPr>
            </a:lvl2pPr>
            <a:lvl3pPr marL="1457313" indent="-238470">
              <a:spcBef>
                <a:spcPts val="400"/>
              </a:spcBef>
              <a:buFontTx/>
              <a:defRPr sz="1800">
                <a:solidFill>
                  <a:schemeClr val="accent5"/>
                </a:solidFill>
              </a:defRPr>
            </a:lvl3pPr>
            <a:lvl4pPr marL="2102507" indent="-274240">
              <a:spcBef>
                <a:spcPts val="400"/>
              </a:spcBef>
              <a:buFontTx/>
              <a:defRPr sz="1800">
                <a:solidFill>
                  <a:schemeClr val="accent5"/>
                </a:solidFill>
              </a:defRPr>
            </a:lvl4pPr>
            <a:lvl5pPr marL="2711928" indent="-274240">
              <a:spcBef>
                <a:spcPts val="400"/>
              </a:spcBef>
              <a:buFontTx/>
              <a:defRPr sz="1800">
                <a:solidFill>
                  <a:schemeClr val="accent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Title Only">
    <p:bg>
      <p:bgPr>
        <a:gradFill flip="none" rotWithShape="1">
          <a:gsLst>
            <a:gs pos="0">
              <a:srgbClr val="FFFFFF"/>
            </a:gs>
            <a:gs pos="81000">
              <a:srgbClr val="F2F2F2"/>
            </a:gs>
            <a:gs pos="100000">
              <a:srgbClr val="F2F2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609601" y="274642"/>
            <a:ext cx="6705601" cy="711082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7480300" y="362138"/>
            <a:ext cx="4114801" cy="533401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400"/>
              </a:spcBef>
              <a:buSzTx/>
              <a:buFontTx/>
              <a:buNone/>
              <a:defRPr sz="1900">
                <a:solidFill>
                  <a:srgbClr val="808080"/>
                </a:solidFill>
              </a:defRPr>
            </a:lvl1pPr>
            <a:lvl2pPr marL="842870" indent="-233448" algn="r">
              <a:spcBef>
                <a:spcPts val="400"/>
              </a:spcBef>
              <a:buFontTx/>
              <a:defRPr sz="1900">
                <a:solidFill>
                  <a:srgbClr val="808080"/>
                </a:solidFill>
              </a:defRPr>
            </a:lvl2pPr>
            <a:lvl3pPr marL="1470561" indent="-251718" algn="r">
              <a:spcBef>
                <a:spcPts val="400"/>
              </a:spcBef>
              <a:buFontTx/>
              <a:defRPr sz="1900">
                <a:solidFill>
                  <a:srgbClr val="808080"/>
                </a:solidFill>
              </a:defRPr>
            </a:lvl3pPr>
            <a:lvl4pPr marL="2117743" indent="-289476" algn="r">
              <a:spcBef>
                <a:spcPts val="400"/>
              </a:spcBef>
              <a:buFontTx/>
              <a:defRPr sz="1900">
                <a:solidFill>
                  <a:srgbClr val="808080"/>
                </a:solidFill>
              </a:defRPr>
            </a:lvl4pPr>
            <a:lvl5pPr marL="2727164" indent="-289476" algn="r">
              <a:spcBef>
                <a:spcPts val="400"/>
              </a:spcBef>
              <a:buFontTx/>
              <a:defRPr sz="19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430000" y="6440224"/>
            <a:ext cx="762002" cy="197385"/>
          </a:xfrm>
          <a:prstGeom prst="rect">
            <a:avLst/>
          </a:prstGeom>
          <a:gradFill>
            <a:gsLst>
              <a:gs pos="0">
                <a:srgbClr val="00476E"/>
              </a:gs>
              <a:gs pos="50000">
                <a:srgbClr val="00679F"/>
              </a:gs>
              <a:gs pos="100000">
                <a:srgbClr val="007BBE"/>
              </a:gs>
            </a:gsLst>
            <a:lin ang="18900000"/>
          </a:gradFill>
        </p:spPr>
        <p:txBody>
          <a:bodyPr wrap="square" lIns="0" tIns="0" rIns="0" bIns="0"/>
          <a:lstStyle>
            <a:lvl1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Left Clipart Right">
    <p:bg>
      <p:bgPr>
        <a:solidFill>
          <a:srgbClr val="F2F2F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684390" y="1066800"/>
            <a:ext cx="4192094" cy="762000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  <a:defRPr b="1" sz="3900"/>
            </a:lvl1pPr>
            <a:lvl2pPr marL="1088604" indent="-479182">
              <a:spcBef>
                <a:spcPts val="900"/>
              </a:spcBef>
              <a:defRPr b="1" sz="3900"/>
            </a:lvl2pPr>
            <a:lvl3pPr marL="1735528" indent="-516685">
              <a:spcBef>
                <a:spcPts val="900"/>
              </a:spcBef>
              <a:defRPr b="1" sz="3900"/>
            </a:lvl3pPr>
            <a:lvl4pPr marL="2422455" indent="-594188">
              <a:spcBef>
                <a:spcPts val="900"/>
              </a:spcBef>
              <a:defRPr b="1" sz="3900"/>
            </a:lvl4pPr>
            <a:lvl5pPr marL="3031876" indent="-594188">
              <a:spcBef>
                <a:spcPts val="900"/>
              </a:spcBef>
              <a:defRPr b="1" sz="39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/>
          <p:nvPr>
            <p:ph type="title"/>
          </p:nvPr>
        </p:nvSpPr>
        <p:spPr>
          <a:xfrm>
            <a:off x="3218671" y="2870634"/>
            <a:ext cx="5932225" cy="711082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914400" y="2130429"/>
            <a:ext cx="10363201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828800" y="3886200"/>
            <a:ext cx="8534401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609422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218844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828267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437688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lIns="45719" tIns="45719" rIns="45719" bIns="45719" anchor="b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3200"/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defRPr sz="3200"/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pP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Text"/>
          <p:cNvSpPr txBox="1"/>
          <p:nvPr>
            <p:ph type="title"/>
          </p:nvPr>
        </p:nvSpPr>
        <p:spPr>
          <a:xfrm>
            <a:off x="3218671" y="2870634"/>
            <a:ext cx="5932225" cy="711082"/>
          </a:xfrm>
          <a:prstGeom prst="rect">
            <a:avLst/>
          </a:prstGeom>
        </p:spPr>
        <p:txBody>
          <a:bodyPr lIns="45719" tIns="45719" rIns="45719" bIns="45719"/>
          <a:lstStyle>
            <a:lvl1pPr algn="ctr" defTabSz="914400">
              <a:lnSpc>
                <a:spcPct val="90000"/>
              </a:lnSpc>
              <a:defRPr sz="3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/>
          <p:nvPr>
            <p:ph type="title"/>
          </p:nvPr>
        </p:nvSpPr>
        <p:spPr>
          <a:xfrm>
            <a:off x="1060920" y="1139706"/>
            <a:ext cx="8241360" cy="1088419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412750">
              <a:lnSpc>
                <a:spcPct val="80000"/>
              </a:lnSpc>
              <a:defRPr b="1" sz="500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idx="1"/>
          </p:nvPr>
        </p:nvSpPr>
        <p:spPr>
          <a:xfrm>
            <a:off x="1083991" y="2315022"/>
            <a:ext cx="10238180" cy="3509648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39394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copy 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 txBox="1"/>
          <p:nvPr>
            <p:ph type="title"/>
          </p:nvPr>
        </p:nvSpPr>
        <p:spPr>
          <a:xfrm>
            <a:off x="1060920" y="1139706"/>
            <a:ext cx="8241360" cy="1088419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412750">
              <a:lnSpc>
                <a:spcPct val="80000"/>
              </a:lnSpc>
              <a:defRPr b="1" sz="500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idx="1"/>
          </p:nvPr>
        </p:nvSpPr>
        <p:spPr>
          <a:xfrm>
            <a:off x="1083991" y="2315022"/>
            <a:ext cx="10238180" cy="3509648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39394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icture Placeholder 2"/>
          <p:cNvSpPr/>
          <p:nvPr>
            <p:ph type="pic" sz="quarter" idx="13"/>
          </p:nvPr>
        </p:nvSpPr>
        <p:spPr>
          <a:xfrm>
            <a:off x="1808163" y="175752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7" name="Picture Placeholder 2"/>
          <p:cNvSpPr/>
          <p:nvPr>
            <p:ph type="pic" sz="quarter" idx="14"/>
          </p:nvPr>
        </p:nvSpPr>
        <p:spPr>
          <a:xfrm>
            <a:off x="3581082" y="175752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8" name="Picture Placeholder 2"/>
          <p:cNvSpPr/>
          <p:nvPr>
            <p:ph type="pic" sz="quarter" idx="15"/>
          </p:nvPr>
        </p:nvSpPr>
        <p:spPr>
          <a:xfrm>
            <a:off x="5354003" y="175752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9" name="Picture Placeholder 2"/>
          <p:cNvSpPr/>
          <p:nvPr>
            <p:ph type="pic" sz="quarter" idx="16"/>
          </p:nvPr>
        </p:nvSpPr>
        <p:spPr>
          <a:xfrm>
            <a:off x="7126923" y="175752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0" name="Picture Placeholder 2"/>
          <p:cNvSpPr/>
          <p:nvPr>
            <p:ph type="pic" sz="quarter" idx="17"/>
          </p:nvPr>
        </p:nvSpPr>
        <p:spPr>
          <a:xfrm>
            <a:off x="8899842" y="175752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1" name="Picture Placeholder 2"/>
          <p:cNvSpPr/>
          <p:nvPr>
            <p:ph type="pic" sz="quarter" idx="18"/>
          </p:nvPr>
        </p:nvSpPr>
        <p:spPr>
          <a:xfrm>
            <a:off x="1808163" y="353044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2" name="Picture Placeholder 2"/>
          <p:cNvSpPr/>
          <p:nvPr>
            <p:ph type="pic" sz="quarter" idx="19"/>
          </p:nvPr>
        </p:nvSpPr>
        <p:spPr>
          <a:xfrm>
            <a:off x="3581082" y="353044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3" name="Picture Placeholder 2"/>
          <p:cNvSpPr/>
          <p:nvPr>
            <p:ph type="pic" sz="quarter" idx="20"/>
          </p:nvPr>
        </p:nvSpPr>
        <p:spPr>
          <a:xfrm>
            <a:off x="5354003" y="353044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4" name="Picture Placeholder 2"/>
          <p:cNvSpPr/>
          <p:nvPr>
            <p:ph type="pic" sz="quarter" idx="21"/>
          </p:nvPr>
        </p:nvSpPr>
        <p:spPr>
          <a:xfrm>
            <a:off x="7126923" y="353044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5" name="Picture Placeholder 2"/>
          <p:cNvSpPr/>
          <p:nvPr>
            <p:ph type="pic" sz="quarter" idx="22"/>
          </p:nvPr>
        </p:nvSpPr>
        <p:spPr>
          <a:xfrm>
            <a:off x="8899842" y="3530441"/>
            <a:ext cx="1453358" cy="14533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39394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itle Text"/>
          <p:cNvSpPr txBox="1"/>
          <p:nvPr>
            <p:ph type="title"/>
          </p:nvPr>
        </p:nvSpPr>
        <p:spPr>
          <a:xfrm>
            <a:off x="1060920" y="1139706"/>
            <a:ext cx="8241360" cy="1088419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412750">
              <a:lnSpc>
                <a:spcPct val="80000"/>
              </a:lnSpc>
              <a:defRPr b="1" sz="5000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4" name="Body Level One…"/>
          <p:cNvSpPr txBox="1"/>
          <p:nvPr>
            <p:ph type="body" idx="1"/>
          </p:nvPr>
        </p:nvSpPr>
        <p:spPr>
          <a:xfrm>
            <a:off x="1083991" y="2315022"/>
            <a:ext cx="10238180" cy="3509648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" name="Shape 41"/>
          <p:cNvSpPr/>
          <p:nvPr/>
        </p:nvSpPr>
        <p:spPr>
          <a:xfrm>
            <a:off x="10583119" y="422541"/>
            <a:ext cx="135635" cy="108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16" name="Shape 42"/>
          <p:cNvSpPr/>
          <p:nvPr/>
        </p:nvSpPr>
        <p:spPr>
          <a:xfrm>
            <a:off x="10347366" y="405341"/>
            <a:ext cx="74698" cy="142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17" name="Shape 43"/>
          <p:cNvSpPr/>
          <p:nvPr/>
        </p:nvSpPr>
        <p:spPr>
          <a:xfrm>
            <a:off x="10874957" y="409866"/>
            <a:ext cx="84397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18" name="Shape 44"/>
          <p:cNvSpPr/>
          <p:nvPr/>
        </p:nvSpPr>
        <p:spPr>
          <a:xfrm>
            <a:off x="11111247" y="424587"/>
            <a:ext cx="144259" cy="10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19" name="Shape 46"/>
          <p:cNvSpPr/>
          <p:nvPr/>
        </p:nvSpPr>
        <p:spPr>
          <a:xfrm>
            <a:off x="11538702" y="685624"/>
            <a:ext cx="81825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F4F5F7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copy 1 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Text"/>
          <p:cNvSpPr txBox="1"/>
          <p:nvPr>
            <p:ph type="title"/>
          </p:nvPr>
        </p:nvSpPr>
        <p:spPr>
          <a:xfrm>
            <a:off x="1060920" y="1139706"/>
            <a:ext cx="8241360" cy="1088419"/>
          </a:xfrm>
          <a:prstGeom prst="rect">
            <a:avLst/>
          </a:prstGeom>
        </p:spPr>
        <p:txBody>
          <a:bodyPr lIns="38100" tIns="38100" rIns="38100" bIns="38100" anchor="t"/>
          <a:lstStyle>
            <a:lvl1pPr defTabSz="412750">
              <a:lnSpc>
                <a:spcPct val="80000"/>
              </a:lnSpc>
              <a:defRPr b="1" sz="5000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8" name="Body Level One…"/>
          <p:cNvSpPr txBox="1"/>
          <p:nvPr>
            <p:ph type="body" idx="1"/>
          </p:nvPr>
        </p:nvSpPr>
        <p:spPr>
          <a:xfrm>
            <a:off x="1083991" y="2315022"/>
            <a:ext cx="10238180" cy="3509648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0" algn="just" defTabSz="412750">
              <a:spcBef>
                <a:spcPts val="0"/>
              </a:spcBef>
              <a:buSzTx/>
              <a:buFontTx/>
              <a:buNone/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F4F5F7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dark b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41"/>
          <p:cNvSpPr/>
          <p:nvPr/>
        </p:nvSpPr>
        <p:spPr>
          <a:xfrm>
            <a:off x="10583119" y="422541"/>
            <a:ext cx="135635" cy="108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37" name="Shape 42"/>
          <p:cNvSpPr/>
          <p:nvPr/>
        </p:nvSpPr>
        <p:spPr>
          <a:xfrm>
            <a:off x="10347366" y="405341"/>
            <a:ext cx="74698" cy="142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38" name="Shape 43"/>
          <p:cNvSpPr/>
          <p:nvPr/>
        </p:nvSpPr>
        <p:spPr>
          <a:xfrm>
            <a:off x="10874957" y="409866"/>
            <a:ext cx="84397" cy="13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39" name="Shape 44"/>
          <p:cNvSpPr/>
          <p:nvPr/>
        </p:nvSpPr>
        <p:spPr>
          <a:xfrm>
            <a:off x="11111247" y="424587"/>
            <a:ext cx="144259" cy="10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12700">
            <a:miter lim="400000"/>
          </a:ln>
        </p:spPr>
        <p:txBody>
          <a:bodyPr lIns="45719" rIns="45719"/>
          <a:lstStyle/>
          <a:p>
            <a:pPr defTabSz="228600">
              <a:defRPr sz="1200">
                <a:solidFill>
                  <a:srgbClr val="686876"/>
                </a:solidFill>
              </a:defRPr>
            </a:pPr>
          </a:p>
        </p:txBody>
      </p:sp>
      <p:sp>
        <p:nvSpPr>
          <p:cNvPr id="340" name="Shape 46"/>
          <p:cNvSpPr/>
          <p:nvPr/>
        </p:nvSpPr>
        <p:spPr>
          <a:xfrm>
            <a:off x="11538702" y="685624"/>
            <a:ext cx="818259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Picture Placeholder 2"/>
          <p:cNvSpPr/>
          <p:nvPr>
            <p:ph type="pic" sz="quarter" idx="13"/>
          </p:nvPr>
        </p:nvSpPr>
        <p:spPr>
          <a:xfrm>
            <a:off x="2062797" y="1940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2" name="Picture Placeholder 2"/>
          <p:cNvSpPr/>
          <p:nvPr>
            <p:ph type="pic" sz="quarter" idx="14"/>
          </p:nvPr>
        </p:nvSpPr>
        <p:spPr>
          <a:xfrm>
            <a:off x="3764598" y="1940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3" name="Picture Placeholder 2"/>
          <p:cNvSpPr/>
          <p:nvPr>
            <p:ph type="pic" sz="quarter" idx="15"/>
          </p:nvPr>
        </p:nvSpPr>
        <p:spPr>
          <a:xfrm>
            <a:off x="5466398" y="1940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4" name="Picture Placeholder 2"/>
          <p:cNvSpPr/>
          <p:nvPr>
            <p:ph type="pic" sz="quarter" idx="16"/>
          </p:nvPr>
        </p:nvSpPr>
        <p:spPr>
          <a:xfrm>
            <a:off x="7168198" y="1940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5" name="Picture Placeholder 2"/>
          <p:cNvSpPr/>
          <p:nvPr>
            <p:ph type="pic" sz="quarter" idx="17"/>
          </p:nvPr>
        </p:nvSpPr>
        <p:spPr>
          <a:xfrm>
            <a:off x="8869998" y="1940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6" name="Picture Placeholder 2"/>
          <p:cNvSpPr/>
          <p:nvPr>
            <p:ph type="pic" sz="quarter" idx="18"/>
          </p:nvPr>
        </p:nvSpPr>
        <p:spPr>
          <a:xfrm>
            <a:off x="2062797" y="3591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7" name="Picture Placeholder 2"/>
          <p:cNvSpPr/>
          <p:nvPr>
            <p:ph type="pic" sz="quarter" idx="19"/>
          </p:nvPr>
        </p:nvSpPr>
        <p:spPr>
          <a:xfrm>
            <a:off x="3764598" y="3591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8" name="Picture Placeholder 2"/>
          <p:cNvSpPr/>
          <p:nvPr>
            <p:ph type="pic" sz="quarter" idx="20"/>
          </p:nvPr>
        </p:nvSpPr>
        <p:spPr>
          <a:xfrm>
            <a:off x="5466398" y="3591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9" name="Picture Placeholder 2"/>
          <p:cNvSpPr/>
          <p:nvPr>
            <p:ph type="pic" sz="quarter" idx="21"/>
          </p:nvPr>
        </p:nvSpPr>
        <p:spPr>
          <a:xfrm>
            <a:off x="7168198" y="3591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0" name="Picture Placeholder 2"/>
          <p:cNvSpPr/>
          <p:nvPr>
            <p:ph type="pic" sz="quarter" idx="22"/>
          </p:nvPr>
        </p:nvSpPr>
        <p:spPr>
          <a:xfrm>
            <a:off x="8869998" y="3591878"/>
            <a:ext cx="1320801" cy="1320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914400">
              <a:defRPr cap="all" spc="200" sz="1000">
                <a:solidFill>
                  <a:srgbClr val="F4F5F7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9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8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7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defRPr b="1" cap="all" sz="53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609422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1218844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182826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2437688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6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5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6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lIns="45719" tIns="45719" rIns="45719" bIns="45719" anchor="b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5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0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3200"/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defRPr sz="3200"/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pPr>
          </a:p>
        </p:txBody>
      </p:sp>
      <p:sp>
        <p:nvSpPr>
          <p:cNvPr id="422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0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1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0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bg>
      <p:bgPr>
        <a:gradFill flip="none" rotWithShape="1">
          <a:gsLst>
            <a:gs pos="0">
              <a:srgbClr val="FFFFFF"/>
            </a:gs>
            <a:gs pos="46000">
              <a:srgbClr val="F2F2F2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9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itle Text"/>
          <p:cNvSpPr txBox="1"/>
          <p:nvPr>
            <p:ph type="title"/>
          </p:nvPr>
        </p:nvSpPr>
        <p:spPr>
          <a:xfrm>
            <a:off x="3218671" y="2870634"/>
            <a:ext cx="5932225" cy="711082"/>
          </a:xfrm>
          <a:prstGeom prst="rect">
            <a:avLst/>
          </a:prstGeom>
        </p:spPr>
        <p:txBody>
          <a:bodyPr lIns="45719" tIns="45719" rIns="45719" bIns="45719"/>
          <a:lstStyle>
            <a:lvl1pPr algn="ctr" defTabSz="914400">
              <a:lnSpc>
                <a:spcPct val="90000"/>
              </a:lnSpc>
              <a:defRPr sz="36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8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 marL="1064031" indent="-454609">
              <a:defRPr sz="3700"/>
            </a:lvl2pPr>
            <a:lvl3pPr marL="1652471" indent="-433628">
              <a:defRPr sz="3700"/>
            </a:lvl3pPr>
            <a:lvl4pPr marL="2318455" indent="-490188">
              <a:defRPr sz="3700"/>
            </a:lvl4pPr>
            <a:lvl5pPr marL="2927876" indent="-490188"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09600" y="1535113"/>
            <a:ext cx="5386917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700"/>
              </a:spcBef>
              <a:buSzTx/>
              <a:buFontTx/>
              <a:buNone/>
              <a:defRPr b="1" sz="3100"/>
            </a:lvl1pPr>
            <a:lvl2pPr marL="0" indent="609422">
              <a:spcBef>
                <a:spcPts val="700"/>
              </a:spcBef>
              <a:buSzTx/>
              <a:buFontTx/>
              <a:buNone/>
              <a:defRPr b="1" sz="3100"/>
            </a:lvl2pPr>
            <a:lvl3pPr marL="0" indent="1218844">
              <a:spcBef>
                <a:spcPts val="700"/>
              </a:spcBef>
              <a:buSzTx/>
              <a:buFontTx/>
              <a:buNone/>
              <a:defRPr b="1" sz="3100"/>
            </a:lvl3pPr>
            <a:lvl4pPr marL="0" indent="1828267">
              <a:spcBef>
                <a:spcPts val="700"/>
              </a:spcBef>
              <a:buSzTx/>
              <a:buFontTx/>
              <a:buNone/>
              <a:defRPr b="1" sz="3100"/>
            </a:lvl4pPr>
            <a:lvl5pPr marL="0" indent="2437688">
              <a:spcBef>
                <a:spcPts val="700"/>
              </a:spcBef>
              <a:buSzTx/>
              <a:buFontTx/>
              <a:buNone/>
              <a:defRPr b="1" sz="3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ext Placeholder 4"/>
          <p:cNvSpPr/>
          <p:nvPr>
            <p:ph type="body" sz="quarter" idx="13"/>
          </p:nvPr>
        </p:nvSpPr>
        <p:spPr>
          <a:xfrm>
            <a:off x="6193370" y="1535113"/>
            <a:ext cx="5389034" cy="639764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700"/>
              </a:spcBef>
              <a:buSzTx/>
              <a:buFontTx/>
              <a:buNone/>
              <a:defRPr b="1" sz="3100"/>
            </a:pP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609600" y="274640"/>
            <a:ext cx="10972801" cy="715962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bg>
      <p:bgPr>
        <a:gradFill flip="none" rotWithShape="1">
          <a:gsLst>
            <a:gs pos="0">
              <a:srgbClr val="FFFFFF"/>
            </a:gs>
            <a:gs pos="81000">
              <a:schemeClr val="accent6">
                <a:lumOff val="68516"/>
              </a:schemeClr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xfrm>
            <a:off x="609600" y="274640"/>
            <a:ext cx="10972801" cy="715962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609600" y="274640"/>
            <a:ext cx="10972801" cy="715962"/>
          </a:xfrm>
          <a:prstGeom prst="rect">
            <a:avLst/>
          </a:prstGeom>
        </p:spPr>
        <p:txBody>
          <a:bodyPr/>
          <a:lstStyle>
            <a:lvl1pPr>
              <a:defRPr sz="3700">
                <a:solidFill>
                  <a:srgbClr val="80808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09600" y="990600"/>
            <a:ext cx="10972801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808080"/>
                </a:solidFill>
              </a:defRPr>
            </a:lvl1pPr>
            <a:lvl2pPr marL="830583" indent="-221161">
              <a:spcBef>
                <a:spcPts val="400"/>
              </a:spcBef>
              <a:buFontTx/>
              <a:defRPr sz="1800">
                <a:solidFill>
                  <a:srgbClr val="808080"/>
                </a:solidFill>
              </a:defRPr>
            </a:lvl2pPr>
            <a:lvl3pPr marL="1457313" indent="-238470">
              <a:spcBef>
                <a:spcPts val="400"/>
              </a:spcBef>
              <a:buFontTx/>
              <a:defRPr sz="1800">
                <a:solidFill>
                  <a:srgbClr val="808080"/>
                </a:solidFill>
              </a:defRPr>
            </a:lvl3pPr>
            <a:lvl4pPr marL="2102507" indent="-274240">
              <a:spcBef>
                <a:spcPts val="400"/>
              </a:spcBef>
              <a:buFontTx/>
              <a:defRPr sz="1800">
                <a:solidFill>
                  <a:srgbClr val="808080"/>
                </a:solidFill>
              </a:defRPr>
            </a:lvl4pPr>
            <a:lvl5pPr marL="2711928" indent="-274240">
              <a:spcBef>
                <a:spcPts val="400"/>
              </a:spcBef>
              <a:buFontTx/>
              <a:defRPr sz="18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67000">
              <a:srgbClr val="FFFFFF"/>
            </a:gs>
            <a:gs pos="100000">
              <a:schemeClr val="accent6">
                <a:lumOff val="68516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274640"/>
            <a:ext cx="10972801" cy="7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138425"/>
            <a:ext cx="10972801" cy="4987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265144" y="6372547"/>
            <a:ext cx="317259" cy="3327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1218894">
              <a:defRPr sz="1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transition xmlns:p14="http://schemas.microsoft.com/office/powerpoint/2010/main" spd="med" advClick="1"/>
  <p:txStyles>
    <p:titleStyle>
      <a:lvl1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121884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1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067" marR="0" indent="-457067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039457" marR="0" indent="-430036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682535" marR="0" indent="-463692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361512" marR="0" indent="-533245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970934" marR="0" indent="-533246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457299" marR="0" indent="-410189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066721" marR="0" indent="-410189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676143" marR="0" indent="-410189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285566" marR="0" indent="-410189" algn="l" defTabSz="1218844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21889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TextBox 5"/>
          <p:cNvSpPr/>
          <p:nvPr/>
        </p:nvSpPr>
        <p:spPr>
          <a:xfrm>
            <a:off x="-1" y="-1"/>
            <a:ext cx="12188826" cy="6858001"/>
          </a:xfrm>
          <a:prstGeom prst="rect">
            <a:avLst/>
          </a:prstGeom>
          <a:solidFill>
            <a:srgbClr val="FA4C06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1218987">
              <a:defRPr sz="2400"/>
            </a:pPr>
          </a:p>
        </p:txBody>
      </p:sp>
      <p:grpSp>
        <p:nvGrpSpPr>
          <p:cNvPr id="471" name="Group 12"/>
          <p:cNvGrpSpPr/>
          <p:nvPr/>
        </p:nvGrpSpPr>
        <p:grpSpPr>
          <a:xfrm>
            <a:off x="-1" y="2985036"/>
            <a:ext cx="12188826" cy="3990342"/>
            <a:chOff x="0" y="0"/>
            <a:chExt cx="12188824" cy="3990340"/>
          </a:xfrm>
        </p:grpSpPr>
        <p:sp>
          <p:nvSpPr>
            <p:cNvPr id="469" name="Rectangle 13"/>
            <p:cNvSpPr/>
            <p:nvPr/>
          </p:nvSpPr>
          <p:spPr>
            <a:xfrm>
              <a:off x="0" y="390954"/>
              <a:ext cx="12188825" cy="3093157"/>
            </a:xfrm>
            <a:prstGeom prst="rect">
              <a:avLst/>
            </a:prstGeom>
            <a:solidFill>
              <a:srgbClr val="0D0D0D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125">
                <a:defRPr sz="1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Rectangle 14"/>
            <p:cNvSpPr txBox="1"/>
            <p:nvPr/>
          </p:nvSpPr>
          <p:spPr>
            <a:xfrm>
              <a:off x="0" y="0"/>
              <a:ext cx="12188825" cy="3990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 defTabSz="1218987">
                <a:defRPr b="1" spc="300" sz="7200">
                  <a:solidFill>
                    <a:srgbClr val="FF3300"/>
                  </a:solidFill>
                </a:defRPr>
              </a:pPr>
              <a:r>
                <a:t>	</a:t>
              </a:r>
              <a:r>
                <a:rPr sz="4400">
                  <a:solidFill>
                    <a:srgbClr val="8CDCFE"/>
                  </a:solidFill>
                </a:rPr>
                <a:t>easyShop</a:t>
              </a:r>
              <a:endParaRPr sz="4400">
                <a:solidFill>
                  <a:srgbClr val="8CDCFE"/>
                </a:solidFill>
              </a:endParaRPr>
            </a:p>
            <a:p>
              <a:pPr algn="ctr" defTabSz="1218987">
                <a:defRPr b="1" spc="300" sz="100">
                  <a:solidFill>
                    <a:srgbClr val="FFFFFF"/>
                  </a:solidFill>
                </a:defRPr>
              </a:pPr>
            </a:p>
            <a:p>
              <a:pPr algn="ctr" defTabSz="1218987">
                <a:defRPr b="1" spc="300" sz="6400">
                  <a:solidFill>
                    <a:srgbClr val="FFFFFF"/>
                  </a:solidFill>
                </a:defRPr>
              </a:pPr>
              <a:r>
                <a:t>Tracking shopping habits and automating frequent purchases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Box 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04C0A">
              <a:alpha val="1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825500">
              <a:defRPr sz="23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pPr>
          </a:p>
        </p:txBody>
      </p:sp>
      <p:sp>
        <p:nvSpPr>
          <p:cNvPr id="657" name="Shape 307"/>
          <p:cNvSpPr txBox="1"/>
          <p:nvPr>
            <p:ph type="sldNum" sz="quarter" idx="4294967295"/>
          </p:nvPr>
        </p:nvSpPr>
        <p:spPr>
          <a:xfrm>
            <a:off x="11518233" y="381347"/>
            <a:ext cx="280964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/>
          <a:lstStyle>
            <a:lvl1pPr algn="l" defTabSz="412750">
              <a:defRPr cap="all" spc="200" sz="1000">
                <a:solidFill>
                  <a:srgbClr val="F4F5F7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8" name="Shape 308"/>
          <p:cNvSpPr/>
          <p:nvPr/>
        </p:nvSpPr>
        <p:spPr>
          <a:xfrm>
            <a:off x="-6329" y="1940829"/>
            <a:ext cx="12222393" cy="352475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defRPr sz="15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59" name="TextBox 9"/>
          <p:cNvSpPr txBox="1"/>
          <p:nvPr/>
        </p:nvSpPr>
        <p:spPr>
          <a:xfrm>
            <a:off x="0" y="3128523"/>
            <a:ext cx="12192000" cy="1161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ctr" defTabSz="825500">
              <a:defRPr b="1" sz="72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PRODUCT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am 12"/>
          <p:cNvSpPr txBox="1"/>
          <p:nvPr>
            <p:ph type="title"/>
          </p:nvPr>
        </p:nvSpPr>
        <p:spPr>
          <a:prstGeom prst="rect">
            <a:avLst/>
          </a:prstGeom>
          <a:gradFill>
            <a:gsLst>
              <a:gs pos="0">
                <a:schemeClr val="accent4">
                  <a:hueOff val="88368"/>
                  <a:satOff val="53333"/>
                  <a:lumOff val="12952"/>
                </a:schemeClr>
              </a:gs>
              <a:gs pos="35000">
                <a:srgbClr val="D8F1FF"/>
              </a:gs>
              <a:gs pos="100000">
                <a:schemeClr val="accent4">
                  <a:hueOff val="126397"/>
                  <a:satOff val="53333"/>
                  <a:lumOff val="20529"/>
                </a:schemeClr>
              </a:gs>
            </a:gsLst>
            <a:lin ang="16200000"/>
          </a:gradFill>
          <a:ln w="9525">
            <a:solidFill>
              <a:srgbClr val="A2C8DB"/>
            </a:solidFill>
            <a:round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>
            <a:lvl1pPr defTabSz="914400"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Team 12</a:t>
            </a:r>
          </a:p>
        </p:txBody>
      </p:sp>
      <p:sp>
        <p:nvSpPr>
          <p:cNvPr id="474" name="Emmanuel Ajah      -   Business Develop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66488" indent="-457067">
              <a:buChar char="•"/>
            </a:pPr>
            <a:r>
              <a:t>Emmanuel Ajah      -   Business Developer</a:t>
            </a:r>
          </a:p>
          <a:p>
            <a:pPr lvl="1" marL="1066488" indent="-457067">
              <a:buChar char="•"/>
            </a:pPr>
            <a:r>
              <a:t>Eniga Ahiante         -   .NET Developer</a:t>
            </a:r>
          </a:p>
          <a:p>
            <a:pPr lvl="1" marL="1066488" indent="-457067">
              <a:buChar char="•"/>
            </a:pPr>
            <a:r>
              <a:t>Omolayo Clement   -   .NET Developer</a:t>
            </a:r>
          </a:p>
          <a:p>
            <a:pPr lvl="1" marL="1066488" indent="-457067">
              <a:buChar char="•"/>
            </a:pPr>
            <a:r>
              <a:t>Adekunle Adeyemi  -   .NET Developer</a:t>
            </a:r>
          </a:p>
          <a:p>
            <a:pPr lvl="1" marL="1066488" indent="-457067">
              <a:buChar char="•"/>
            </a:pPr>
            <a:r>
              <a:t>Catherine Fadamiro  - .NET Developer</a:t>
            </a:r>
          </a:p>
          <a:p>
            <a:pPr lvl="1" marL="1066488" indent="-457067">
              <a:buChar char="•"/>
            </a:pPr>
            <a:r>
              <a:t>Itunu Adekoya        -   Front-End 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33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traight Connector 15"/>
          <p:cNvSpPr/>
          <p:nvPr/>
        </p:nvSpPr>
        <p:spPr>
          <a:xfrm>
            <a:off x="820840" y="942098"/>
            <a:ext cx="609601" cy="1"/>
          </a:xfrm>
          <a:prstGeom prst="line">
            <a:avLst/>
          </a:prstGeom>
          <a:blipFill>
            <a:blip r:embed="rId2"/>
          </a:blipFill>
          <a:ln w="57150">
            <a:solidFill>
              <a:srgbClr val="F56C2E"/>
            </a:solidFill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7" name="TextBox 24"/>
          <p:cNvSpPr txBox="1"/>
          <p:nvPr/>
        </p:nvSpPr>
        <p:spPr>
          <a:xfrm>
            <a:off x="119267" y="18768"/>
            <a:ext cx="379012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400">
                <a:solidFill>
                  <a:srgbClr val="A6A6A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478" name="TextBox 2"/>
          <p:cNvSpPr/>
          <p:nvPr/>
        </p:nvSpPr>
        <p:spPr>
          <a:xfrm>
            <a:off x="-1" y="-1"/>
            <a:ext cx="12206290" cy="6839234"/>
          </a:xfrm>
          <a:prstGeom prst="rect">
            <a:avLst/>
          </a:prstGeom>
          <a:solidFill>
            <a:srgbClr val="FA4C06">
              <a:alpha val="13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9" name="Rectangle 1"/>
          <p:cNvSpPr/>
          <p:nvPr/>
        </p:nvSpPr>
        <p:spPr>
          <a:xfrm>
            <a:off x="3414714" y="4653886"/>
            <a:ext cx="8791575" cy="2185346"/>
          </a:xfrm>
          <a:prstGeom prst="rect">
            <a:avLst/>
          </a:prstGeom>
          <a:solidFill>
            <a:srgbClr val="222A35">
              <a:alpha val="9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0" name="Rectangle 7"/>
          <p:cNvSpPr txBox="1"/>
          <p:nvPr/>
        </p:nvSpPr>
        <p:spPr>
          <a:xfrm>
            <a:off x="3674026" y="6138907"/>
            <a:ext cx="4694440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solidFill>
                  <a:srgbClr val="FEE9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Recurring commodities …</a:t>
            </a:r>
          </a:p>
        </p:txBody>
      </p:sp>
      <p:sp>
        <p:nvSpPr>
          <p:cNvPr id="481" name="Rectangle 8"/>
          <p:cNvSpPr txBox="1"/>
          <p:nvPr/>
        </p:nvSpPr>
        <p:spPr>
          <a:xfrm>
            <a:off x="8408385" y="6251852"/>
            <a:ext cx="151746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EE9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Sugar</a:t>
            </a:r>
          </a:p>
        </p:txBody>
      </p:sp>
      <p:sp>
        <p:nvSpPr>
          <p:cNvPr id="482" name="Rectangle 10"/>
          <p:cNvSpPr txBox="1"/>
          <p:nvPr/>
        </p:nvSpPr>
        <p:spPr>
          <a:xfrm>
            <a:off x="10351303" y="6224556"/>
            <a:ext cx="151746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EE9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Water</a:t>
            </a:r>
          </a:p>
        </p:txBody>
      </p:sp>
      <p:sp>
        <p:nvSpPr>
          <p:cNvPr id="483" name="Rectangle 11"/>
          <p:cNvSpPr txBox="1"/>
          <p:nvPr/>
        </p:nvSpPr>
        <p:spPr>
          <a:xfrm>
            <a:off x="370538" y="1408698"/>
            <a:ext cx="11782826" cy="395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857250" indent="-857250">
              <a:buSzPct val="100000"/>
              <a:buChar char="❑"/>
              <a:defRPr b="1" sz="4000">
                <a:solidFill>
                  <a:srgbClr val="FA4C0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</a:t>
            </a:r>
            <a:r>
              <a:rPr sz="4800">
                <a:solidFill>
                  <a:srgbClr val="FEE9D3"/>
                </a:solidFill>
              </a:rPr>
              <a:t>Time spent on repeated purchases</a:t>
            </a:r>
            <a:endParaRPr sz="4800">
              <a:solidFill>
                <a:srgbClr val="FEE9D3"/>
              </a:solidFill>
            </a:endParaRPr>
          </a:p>
          <a:p>
            <a:pPr marL="857250" indent="-857250">
              <a:buSzPct val="100000"/>
              <a:buChar char="❑"/>
              <a:defRPr b="1" sz="4800">
                <a:solidFill>
                  <a:srgbClr val="FEE9D3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857250" indent="-857250">
              <a:buSzPct val="100000"/>
              <a:buChar char="❑"/>
              <a:defRPr b="1" sz="4800">
                <a:solidFill>
                  <a:srgbClr val="FA4C0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</a:t>
            </a:r>
            <a:r>
              <a:rPr>
                <a:solidFill>
                  <a:srgbClr val="FEE9D3"/>
                </a:solidFill>
              </a:rPr>
              <a:t>Ability to automate frequent purchases </a:t>
            </a:r>
            <a:endParaRPr sz="6000">
              <a:solidFill>
                <a:srgbClr val="FEE9D3"/>
              </a:solidFill>
            </a:endParaRPr>
          </a:p>
        </p:txBody>
      </p:sp>
      <p:grpSp>
        <p:nvGrpSpPr>
          <p:cNvPr id="486" name="Group 6"/>
          <p:cNvGrpSpPr/>
          <p:nvPr/>
        </p:nvGrpSpPr>
        <p:grpSpPr>
          <a:xfrm>
            <a:off x="8534351" y="4991132"/>
            <a:ext cx="1188721" cy="1188721"/>
            <a:chOff x="0" y="0"/>
            <a:chExt cx="1188719" cy="1188719"/>
          </a:xfrm>
        </p:grpSpPr>
        <p:sp>
          <p:nvSpPr>
            <p:cNvPr id="484" name="Oval 3"/>
            <p:cNvSpPr/>
            <p:nvPr/>
          </p:nvSpPr>
          <p:spPr>
            <a:xfrm>
              <a:off x="0" y="0"/>
              <a:ext cx="1188720" cy="1188720"/>
            </a:xfrm>
            <a:prstGeom prst="ellipse">
              <a:avLst/>
            </a:prstGeom>
            <a:solidFill>
              <a:srgbClr val="6DAF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Freeform 12"/>
            <p:cNvSpPr/>
            <p:nvPr/>
          </p:nvSpPr>
          <p:spPr>
            <a:xfrm>
              <a:off x="309249" y="327382"/>
              <a:ext cx="542927" cy="546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452"/>
                  </a:moveTo>
                  <a:lnTo>
                    <a:pt x="10586" y="9471"/>
                  </a:lnTo>
                  <a:lnTo>
                    <a:pt x="10378" y="9521"/>
                  </a:lnTo>
                  <a:lnTo>
                    <a:pt x="10182" y="9603"/>
                  </a:lnTo>
                  <a:lnTo>
                    <a:pt x="10006" y="9710"/>
                  </a:lnTo>
                  <a:lnTo>
                    <a:pt x="9848" y="9848"/>
                  </a:lnTo>
                  <a:lnTo>
                    <a:pt x="9709" y="9999"/>
                  </a:lnTo>
                  <a:lnTo>
                    <a:pt x="9602" y="10181"/>
                  </a:lnTo>
                  <a:lnTo>
                    <a:pt x="9520" y="10376"/>
                  </a:lnTo>
                  <a:lnTo>
                    <a:pt x="9470" y="10577"/>
                  </a:lnTo>
                  <a:lnTo>
                    <a:pt x="9451" y="10803"/>
                  </a:lnTo>
                  <a:lnTo>
                    <a:pt x="9470" y="11017"/>
                  </a:lnTo>
                  <a:lnTo>
                    <a:pt x="9520" y="11230"/>
                  </a:lnTo>
                  <a:lnTo>
                    <a:pt x="9602" y="11419"/>
                  </a:lnTo>
                  <a:lnTo>
                    <a:pt x="9709" y="11595"/>
                  </a:lnTo>
                  <a:lnTo>
                    <a:pt x="9848" y="11758"/>
                  </a:lnTo>
                  <a:lnTo>
                    <a:pt x="10006" y="11884"/>
                  </a:lnTo>
                  <a:lnTo>
                    <a:pt x="10182" y="11997"/>
                  </a:lnTo>
                  <a:lnTo>
                    <a:pt x="10378" y="12085"/>
                  </a:lnTo>
                  <a:lnTo>
                    <a:pt x="10586" y="12129"/>
                  </a:lnTo>
                  <a:lnTo>
                    <a:pt x="10800" y="12148"/>
                  </a:lnTo>
                  <a:lnTo>
                    <a:pt x="11021" y="12129"/>
                  </a:lnTo>
                  <a:lnTo>
                    <a:pt x="11229" y="12085"/>
                  </a:lnTo>
                  <a:lnTo>
                    <a:pt x="11418" y="11997"/>
                  </a:lnTo>
                  <a:lnTo>
                    <a:pt x="11601" y="11884"/>
                  </a:lnTo>
                  <a:lnTo>
                    <a:pt x="11758" y="11758"/>
                  </a:lnTo>
                  <a:lnTo>
                    <a:pt x="11891" y="11595"/>
                  </a:lnTo>
                  <a:lnTo>
                    <a:pt x="11998" y="11419"/>
                  </a:lnTo>
                  <a:lnTo>
                    <a:pt x="12086" y="11230"/>
                  </a:lnTo>
                  <a:lnTo>
                    <a:pt x="12137" y="11017"/>
                  </a:lnTo>
                  <a:lnTo>
                    <a:pt x="12149" y="10803"/>
                  </a:lnTo>
                  <a:lnTo>
                    <a:pt x="12137" y="10577"/>
                  </a:lnTo>
                  <a:lnTo>
                    <a:pt x="12086" y="10376"/>
                  </a:lnTo>
                  <a:lnTo>
                    <a:pt x="11998" y="10181"/>
                  </a:lnTo>
                  <a:lnTo>
                    <a:pt x="11891" y="9999"/>
                  </a:lnTo>
                  <a:lnTo>
                    <a:pt x="11758" y="9848"/>
                  </a:lnTo>
                  <a:lnTo>
                    <a:pt x="11601" y="9710"/>
                  </a:lnTo>
                  <a:lnTo>
                    <a:pt x="11418" y="9603"/>
                  </a:lnTo>
                  <a:lnTo>
                    <a:pt x="11229" y="9521"/>
                  </a:lnTo>
                  <a:lnTo>
                    <a:pt x="11021" y="9471"/>
                  </a:lnTo>
                  <a:lnTo>
                    <a:pt x="10800" y="9452"/>
                  </a:lnTo>
                  <a:close/>
                  <a:moveTo>
                    <a:pt x="10800" y="1621"/>
                  </a:moveTo>
                  <a:lnTo>
                    <a:pt x="10201" y="1647"/>
                  </a:lnTo>
                  <a:lnTo>
                    <a:pt x="9602" y="1703"/>
                  </a:lnTo>
                  <a:lnTo>
                    <a:pt x="9016" y="1797"/>
                  </a:lnTo>
                  <a:lnTo>
                    <a:pt x="8442" y="1929"/>
                  </a:lnTo>
                  <a:lnTo>
                    <a:pt x="7894" y="2099"/>
                  </a:lnTo>
                  <a:lnTo>
                    <a:pt x="7345" y="2294"/>
                  </a:lnTo>
                  <a:lnTo>
                    <a:pt x="6822" y="2533"/>
                  </a:lnTo>
                  <a:lnTo>
                    <a:pt x="6317" y="2797"/>
                  </a:lnTo>
                  <a:lnTo>
                    <a:pt x="5826" y="3092"/>
                  </a:lnTo>
                  <a:lnTo>
                    <a:pt x="5359" y="3413"/>
                  </a:lnTo>
                  <a:lnTo>
                    <a:pt x="4918" y="3758"/>
                  </a:lnTo>
                  <a:lnTo>
                    <a:pt x="8442" y="7290"/>
                  </a:lnTo>
                  <a:lnTo>
                    <a:pt x="9501" y="8346"/>
                  </a:lnTo>
                  <a:lnTo>
                    <a:pt x="9747" y="8233"/>
                  </a:lnTo>
                  <a:lnTo>
                    <a:pt x="9993" y="8145"/>
                  </a:lnTo>
                  <a:lnTo>
                    <a:pt x="10251" y="8069"/>
                  </a:lnTo>
                  <a:lnTo>
                    <a:pt x="10523" y="8025"/>
                  </a:lnTo>
                  <a:lnTo>
                    <a:pt x="10800" y="8013"/>
                  </a:lnTo>
                  <a:lnTo>
                    <a:pt x="11122" y="8032"/>
                  </a:lnTo>
                  <a:lnTo>
                    <a:pt x="11437" y="8082"/>
                  </a:lnTo>
                  <a:lnTo>
                    <a:pt x="11739" y="8176"/>
                  </a:lnTo>
                  <a:lnTo>
                    <a:pt x="12029" y="8296"/>
                  </a:lnTo>
                  <a:lnTo>
                    <a:pt x="12294" y="8446"/>
                  </a:lnTo>
                  <a:lnTo>
                    <a:pt x="12546" y="8622"/>
                  </a:lnTo>
                  <a:lnTo>
                    <a:pt x="12773" y="8830"/>
                  </a:lnTo>
                  <a:lnTo>
                    <a:pt x="12975" y="9056"/>
                  </a:lnTo>
                  <a:lnTo>
                    <a:pt x="13158" y="9307"/>
                  </a:lnTo>
                  <a:lnTo>
                    <a:pt x="13303" y="9571"/>
                  </a:lnTo>
                  <a:lnTo>
                    <a:pt x="13429" y="9860"/>
                  </a:lnTo>
                  <a:lnTo>
                    <a:pt x="13517" y="10156"/>
                  </a:lnTo>
                  <a:lnTo>
                    <a:pt x="13574" y="10476"/>
                  </a:lnTo>
                  <a:lnTo>
                    <a:pt x="13587" y="10803"/>
                  </a:lnTo>
                  <a:lnTo>
                    <a:pt x="13574" y="11117"/>
                  </a:lnTo>
                  <a:lnTo>
                    <a:pt x="13524" y="11419"/>
                  </a:lnTo>
                  <a:lnTo>
                    <a:pt x="13435" y="11714"/>
                  </a:lnTo>
                  <a:lnTo>
                    <a:pt x="13322" y="11991"/>
                  </a:lnTo>
                  <a:lnTo>
                    <a:pt x="13177" y="12255"/>
                  </a:lnTo>
                  <a:lnTo>
                    <a:pt x="13007" y="12500"/>
                  </a:lnTo>
                  <a:lnTo>
                    <a:pt x="12811" y="12720"/>
                  </a:lnTo>
                  <a:lnTo>
                    <a:pt x="12597" y="12927"/>
                  </a:lnTo>
                  <a:lnTo>
                    <a:pt x="12357" y="13103"/>
                  </a:lnTo>
                  <a:lnTo>
                    <a:pt x="12105" y="13254"/>
                  </a:lnTo>
                  <a:lnTo>
                    <a:pt x="11859" y="13374"/>
                  </a:lnTo>
                  <a:lnTo>
                    <a:pt x="11613" y="13462"/>
                  </a:lnTo>
                  <a:lnTo>
                    <a:pt x="11349" y="13531"/>
                  </a:lnTo>
                  <a:lnTo>
                    <a:pt x="11077" y="13575"/>
                  </a:lnTo>
                  <a:lnTo>
                    <a:pt x="10800" y="13587"/>
                  </a:lnTo>
                  <a:lnTo>
                    <a:pt x="10472" y="13568"/>
                  </a:lnTo>
                  <a:lnTo>
                    <a:pt x="10157" y="13518"/>
                  </a:lnTo>
                  <a:lnTo>
                    <a:pt x="9861" y="13430"/>
                  </a:lnTo>
                  <a:lnTo>
                    <a:pt x="9571" y="13304"/>
                  </a:lnTo>
                  <a:lnTo>
                    <a:pt x="9306" y="13154"/>
                  </a:lnTo>
                  <a:lnTo>
                    <a:pt x="9054" y="12978"/>
                  </a:lnTo>
                  <a:lnTo>
                    <a:pt x="8833" y="12776"/>
                  </a:lnTo>
                  <a:lnTo>
                    <a:pt x="8625" y="12544"/>
                  </a:lnTo>
                  <a:lnTo>
                    <a:pt x="8442" y="12293"/>
                  </a:lnTo>
                  <a:lnTo>
                    <a:pt x="8291" y="12022"/>
                  </a:lnTo>
                  <a:lnTo>
                    <a:pt x="8171" y="11740"/>
                  </a:lnTo>
                  <a:lnTo>
                    <a:pt x="8083" y="11438"/>
                  </a:lnTo>
                  <a:lnTo>
                    <a:pt x="8032" y="11124"/>
                  </a:lnTo>
                  <a:lnTo>
                    <a:pt x="8007" y="10803"/>
                  </a:lnTo>
                  <a:lnTo>
                    <a:pt x="8032" y="10483"/>
                  </a:lnTo>
                  <a:lnTo>
                    <a:pt x="8089" y="10175"/>
                  </a:lnTo>
                  <a:lnTo>
                    <a:pt x="8171" y="9867"/>
                  </a:lnTo>
                  <a:lnTo>
                    <a:pt x="8291" y="9590"/>
                  </a:lnTo>
                  <a:lnTo>
                    <a:pt x="8442" y="9326"/>
                  </a:lnTo>
                  <a:lnTo>
                    <a:pt x="7408" y="8289"/>
                  </a:lnTo>
                  <a:lnTo>
                    <a:pt x="3890" y="4770"/>
                  </a:lnTo>
                  <a:lnTo>
                    <a:pt x="3550" y="5185"/>
                  </a:lnTo>
                  <a:lnTo>
                    <a:pt x="3234" y="5618"/>
                  </a:lnTo>
                  <a:lnTo>
                    <a:pt x="2944" y="6071"/>
                  </a:lnTo>
                  <a:lnTo>
                    <a:pt x="2673" y="6536"/>
                  </a:lnTo>
                  <a:lnTo>
                    <a:pt x="2440" y="7026"/>
                  </a:lnTo>
                  <a:lnTo>
                    <a:pt x="2226" y="7523"/>
                  </a:lnTo>
                  <a:lnTo>
                    <a:pt x="2049" y="8044"/>
                  </a:lnTo>
                  <a:lnTo>
                    <a:pt x="1898" y="8566"/>
                  </a:lnTo>
                  <a:lnTo>
                    <a:pt x="1778" y="9106"/>
                  </a:lnTo>
                  <a:lnTo>
                    <a:pt x="1696" y="9666"/>
                  </a:lnTo>
                  <a:lnTo>
                    <a:pt x="1646" y="10225"/>
                  </a:lnTo>
                  <a:lnTo>
                    <a:pt x="1620" y="10797"/>
                  </a:lnTo>
                  <a:lnTo>
                    <a:pt x="6570" y="10797"/>
                  </a:lnTo>
                  <a:lnTo>
                    <a:pt x="6570" y="10803"/>
                  </a:lnTo>
                  <a:lnTo>
                    <a:pt x="6588" y="11212"/>
                  </a:lnTo>
                  <a:lnTo>
                    <a:pt x="6651" y="11601"/>
                  </a:lnTo>
                  <a:lnTo>
                    <a:pt x="6740" y="11985"/>
                  </a:lnTo>
                  <a:lnTo>
                    <a:pt x="6866" y="12355"/>
                  </a:lnTo>
                  <a:lnTo>
                    <a:pt x="7023" y="12707"/>
                  </a:lnTo>
                  <a:lnTo>
                    <a:pt x="7213" y="13040"/>
                  </a:lnTo>
                  <a:lnTo>
                    <a:pt x="7433" y="13361"/>
                  </a:lnTo>
                  <a:lnTo>
                    <a:pt x="7679" y="13656"/>
                  </a:lnTo>
                  <a:lnTo>
                    <a:pt x="7950" y="13927"/>
                  </a:lnTo>
                  <a:lnTo>
                    <a:pt x="8247" y="14165"/>
                  </a:lnTo>
                  <a:lnTo>
                    <a:pt x="8562" y="14385"/>
                  </a:lnTo>
                  <a:lnTo>
                    <a:pt x="8896" y="14574"/>
                  </a:lnTo>
                  <a:lnTo>
                    <a:pt x="9243" y="14731"/>
                  </a:lnTo>
                  <a:lnTo>
                    <a:pt x="9615" y="14863"/>
                  </a:lnTo>
                  <a:lnTo>
                    <a:pt x="9999" y="14957"/>
                  </a:lnTo>
                  <a:lnTo>
                    <a:pt x="10396" y="15008"/>
                  </a:lnTo>
                  <a:lnTo>
                    <a:pt x="10800" y="15026"/>
                  </a:lnTo>
                  <a:lnTo>
                    <a:pt x="10800" y="19979"/>
                  </a:lnTo>
                  <a:lnTo>
                    <a:pt x="11405" y="19960"/>
                  </a:lnTo>
                  <a:lnTo>
                    <a:pt x="12004" y="19903"/>
                  </a:lnTo>
                  <a:lnTo>
                    <a:pt x="12591" y="19803"/>
                  </a:lnTo>
                  <a:lnTo>
                    <a:pt x="13158" y="19671"/>
                  </a:lnTo>
                  <a:lnTo>
                    <a:pt x="13713" y="19507"/>
                  </a:lnTo>
                  <a:lnTo>
                    <a:pt x="14255" y="19306"/>
                  </a:lnTo>
                  <a:lnTo>
                    <a:pt x="14778" y="19074"/>
                  </a:lnTo>
                  <a:lnTo>
                    <a:pt x="15283" y="18803"/>
                  </a:lnTo>
                  <a:lnTo>
                    <a:pt x="15774" y="18514"/>
                  </a:lnTo>
                  <a:lnTo>
                    <a:pt x="16241" y="18194"/>
                  </a:lnTo>
                  <a:lnTo>
                    <a:pt x="16682" y="17842"/>
                  </a:lnTo>
                  <a:lnTo>
                    <a:pt x="13158" y="14310"/>
                  </a:lnTo>
                  <a:lnTo>
                    <a:pt x="13454" y="14096"/>
                  </a:lnTo>
                  <a:lnTo>
                    <a:pt x="13732" y="13845"/>
                  </a:lnTo>
                  <a:lnTo>
                    <a:pt x="13990" y="13581"/>
                  </a:lnTo>
                  <a:lnTo>
                    <a:pt x="14217" y="13292"/>
                  </a:lnTo>
                  <a:lnTo>
                    <a:pt x="14425" y="12978"/>
                  </a:lnTo>
                  <a:lnTo>
                    <a:pt x="14602" y="12657"/>
                  </a:lnTo>
                  <a:lnTo>
                    <a:pt x="14753" y="12305"/>
                  </a:lnTo>
                  <a:lnTo>
                    <a:pt x="14873" y="11953"/>
                  </a:lnTo>
                  <a:lnTo>
                    <a:pt x="14961" y="11576"/>
                  </a:lnTo>
                  <a:lnTo>
                    <a:pt x="15012" y="11199"/>
                  </a:lnTo>
                  <a:lnTo>
                    <a:pt x="15037" y="10803"/>
                  </a:lnTo>
                  <a:lnTo>
                    <a:pt x="15012" y="10395"/>
                  </a:lnTo>
                  <a:lnTo>
                    <a:pt x="14955" y="9999"/>
                  </a:lnTo>
                  <a:lnTo>
                    <a:pt x="14860" y="9615"/>
                  </a:lnTo>
                  <a:lnTo>
                    <a:pt x="14734" y="9245"/>
                  </a:lnTo>
                  <a:lnTo>
                    <a:pt x="14577" y="8893"/>
                  </a:lnTo>
                  <a:lnTo>
                    <a:pt x="14381" y="8560"/>
                  </a:lnTo>
                  <a:lnTo>
                    <a:pt x="14167" y="8245"/>
                  </a:lnTo>
                  <a:lnTo>
                    <a:pt x="13921" y="7950"/>
                  </a:lnTo>
                  <a:lnTo>
                    <a:pt x="13656" y="7680"/>
                  </a:lnTo>
                  <a:lnTo>
                    <a:pt x="13360" y="7435"/>
                  </a:lnTo>
                  <a:lnTo>
                    <a:pt x="13044" y="7215"/>
                  </a:lnTo>
                  <a:lnTo>
                    <a:pt x="12710" y="7026"/>
                  </a:lnTo>
                  <a:lnTo>
                    <a:pt x="12351" y="6869"/>
                  </a:lnTo>
                  <a:lnTo>
                    <a:pt x="11985" y="6743"/>
                  </a:lnTo>
                  <a:lnTo>
                    <a:pt x="11607" y="6649"/>
                  </a:lnTo>
                  <a:lnTo>
                    <a:pt x="11210" y="6592"/>
                  </a:lnTo>
                  <a:lnTo>
                    <a:pt x="10800" y="6574"/>
                  </a:lnTo>
                  <a:lnTo>
                    <a:pt x="10800" y="1621"/>
                  </a:lnTo>
                  <a:close/>
                  <a:moveTo>
                    <a:pt x="10800" y="0"/>
                  </a:moveTo>
                  <a:lnTo>
                    <a:pt x="11462" y="19"/>
                  </a:lnTo>
                  <a:lnTo>
                    <a:pt x="12105" y="82"/>
                  </a:lnTo>
                  <a:lnTo>
                    <a:pt x="12742" y="176"/>
                  </a:lnTo>
                  <a:lnTo>
                    <a:pt x="13366" y="308"/>
                  </a:lnTo>
                  <a:lnTo>
                    <a:pt x="13978" y="471"/>
                  </a:lnTo>
                  <a:lnTo>
                    <a:pt x="14570" y="679"/>
                  </a:lnTo>
                  <a:lnTo>
                    <a:pt x="15144" y="918"/>
                  </a:lnTo>
                  <a:lnTo>
                    <a:pt x="15711" y="1175"/>
                  </a:lnTo>
                  <a:lnTo>
                    <a:pt x="16247" y="1477"/>
                  </a:lnTo>
                  <a:lnTo>
                    <a:pt x="16777" y="1804"/>
                  </a:lnTo>
                  <a:lnTo>
                    <a:pt x="17275" y="2162"/>
                  </a:lnTo>
                  <a:lnTo>
                    <a:pt x="17760" y="2545"/>
                  </a:lnTo>
                  <a:lnTo>
                    <a:pt x="18214" y="2954"/>
                  </a:lnTo>
                  <a:lnTo>
                    <a:pt x="18649" y="3387"/>
                  </a:lnTo>
                  <a:lnTo>
                    <a:pt x="19059" y="3846"/>
                  </a:lnTo>
                  <a:lnTo>
                    <a:pt x="19444" y="4324"/>
                  </a:lnTo>
                  <a:lnTo>
                    <a:pt x="19797" y="4833"/>
                  </a:lnTo>
                  <a:lnTo>
                    <a:pt x="20125" y="5348"/>
                  </a:lnTo>
                  <a:lnTo>
                    <a:pt x="20421" y="5895"/>
                  </a:lnTo>
                  <a:lnTo>
                    <a:pt x="20692" y="6454"/>
                  </a:lnTo>
                  <a:lnTo>
                    <a:pt x="20919" y="7032"/>
                  </a:lnTo>
                  <a:lnTo>
                    <a:pt x="21127" y="7629"/>
                  </a:lnTo>
                  <a:lnTo>
                    <a:pt x="21297" y="8239"/>
                  </a:lnTo>
                  <a:lnTo>
                    <a:pt x="21430" y="8855"/>
                  </a:lnTo>
                  <a:lnTo>
                    <a:pt x="21518" y="9496"/>
                  </a:lnTo>
                  <a:lnTo>
                    <a:pt x="21581" y="10143"/>
                  </a:lnTo>
                  <a:lnTo>
                    <a:pt x="21600" y="10803"/>
                  </a:lnTo>
                  <a:lnTo>
                    <a:pt x="21581" y="11457"/>
                  </a:lnTo>
                  <a:lnTo>
                    <a:pt x="21518" y="12104"/>
                  </a:lnTo>
                  <a:lnTo>
                    <a:pt x="21430" y="12739"/>
                  </a:lnTo>
                  <a:lnTo>
                    <a:pt x="21297" y="13367"/>
                  </a:lnTo>
                  <a:lnTo>
                    <a:pt x="21127" y="13977"/>
                  </a:lnTo>
                  <a:lnTo>
                    <a:pt x="20919" y="14568"/>
                  </a:lnTo>
                  <a:lnTo>
                    <a:pt x="20692" y="15146"/>
                  </a:lnTo>
                  <a:lnTo>
                    <a:pt x="20421" y="15711"/>
                  </a:lnTo>
                  <a:lnTo>
                    <a:pt x="20125" y="16252"/>
                  </a:lnTo>
                  <a:lnTo>
                    <a:pt x="19797" y="16773"/>
                  </a:lnTo>
                  <a:lnTo>
                    <a:pt x="19444" y="17276"/>
                  </a:lnTo>
                  <a:lnTo>
                    <a:pt x="19059" y="17760"/>
                  </a:lnTo>
                  <a:lnTo>
                    <a:pt x="18649" y="18213"/>
                  </a:lnTo>
                  <a:lnTo>
                    <a:pt x="18214" y="18646"/>
                  </a:lnTo>
                  <a:lnTo>
                    <a:pt x="17760" y="19061"/>
                  </a:lnTo>
                  <a:lnTo>
                    <a:pt x="17275" y="19444"/>
                  </a:lnTo>
                  <a:lnTo>
                    <a:pt x="16777" y="19796"/>
                  </a:lnTo>
                  <a:lnTo>
                    <a:pt x="16247" y="20123"/>
                  </a:lnTo>
                  <a:lnTo>
                    <a:pt x="15711" y="20419"/>
                  </a:lnTo>
                  <a:lnTo>
                    <a:pt x="15144" y="20689"/>
                  </a:lnTo>
                  <a:lnTo>
                    <a:pt x="14570" y="20921"/>
                  </a:lnTo>
                  <a:lnTo>
                    <a:pt x="13978" y="21122"/>
                  </a:lnTo>
                  <a:lnTo>
                    <a:pt x="13366" y="21298"/>
                  </a:lnTo>
                  <a:lnTo>
                    <a:pt x="12742" y="21424"/>
                  </a:lnTo>
                  <a:lnTo>
                    <a:pt x="12105" y="21518"/>
                  </a:lnTo>
                  <a:lnTo>
                    <a:pt x="11462" y="21575"/>
                  </a:lnTo>
                  <a:lnTo>
                    <a:pt x="10800" y="21600"/>
                  </a:lnTo>
                  <a:lnTo>
                    <a:pt x="10144" y="21575"/>
                  </a:lnTo>
                  <a:lnTo>
                    <a:pt x="9495" y="21518"/>
                  </a:lnTo>
                  <a:lnTo>
                    <a:pt x="8858" y="21424"/>
                  </a:lnTo>
                  <a:lnTo>
                    <a:pt x="8240" y="21298"/>
                  </a:lnTo>
                  <a:lnTo>
                    <a:pt x="7629" y="21122"/>
                  </a:lnTo>
                  <a:lnTo>
                    <a:pt x="7030" y="20921"/>
                  </a:lnTo>
                  <a:lnTo>
                    <a:pt x="6450" y="20689"/>
                  </a:lnTo>
                  <a:lnTo>
                    <a:pt x="5895" y="20419"/>
                  </a:lnTo>
                  <a:lnTo>
                    <a:pt x="5346" y="20123"/>
                  </a:lnTo>
                  <a:lnTo>
                    <a:pt x="4829" y="19796"/>
                  </a:lnTo>
                  <a:lnTo>
                    <a:pt x="4325" y="19444"/>
                  </a:lnTo>
                  <a:lnTo>
                    <a:pt x="3846" y="19061"/>
                  </a:lnTo>
                  <a:lnTo>
                    <a:pt x="3386" y="18646"/>
                  </a:lnTo>
                  <a:lnTo>
                    <a:pt x="2951" y="18213"/>
                  </a:lnTo>
                  <a:lnTo>
                    <a:pt x="2541" y="17760"/>
                  </a:lnTo>
                  <a:lnTo>
                    <a:pt x="2163" y="17276"/>
                  </a:lnTo>
                  <a:lnTo>
                    <a:pt x="1809" y="16773"/>
                  </a:lnTo>
                  <a:lnTo>
                    <a:pt x="1475" y="16252"/>
                  </a:lnTo>
                  <a:lnTo>
                    <a:pt x="1185" y="15711"/>
                  </a:lnTo>
                  <a:lnTo>
                    <a:pt x="914" y="15146"/>
                  </a:lnTo>
                  <a:lnTo>
                    <a:pt x="675" y="14568"/>
                  </a:lnTo>
                  <a:lnTo>
                    <a:pt x="479" y="13977"/>
                  </a:lnTo>
                  <a:lnTo>
                    <a:pt x="309" y="13367"/>
                  </a:lnTo>
                  <a:lnTo>
                    <a:pt x="177" y="12739"/>
                  </a:lnTo>
                  <a:lnTo>
                    <a:pt x="76" y="12104"/>
                  </a:lnTo>
                  <a:lnTo>
                    <a:pt x="19" y="11457"/>
                  </a:lnTo>
                  <a:lnTo>
                    <a:pt x="0" y="10803"/>
                  </a:lnTo>
                  <a:lnTo>
                    <a:pt x="19" y="10143"/>
                  </a:lnTo>
                  <a:lnTo>
                    <a:pt x="76" y="9496"/>
                  </a:lnTo>
                  <a:lnTo>
                    <a:pt x="177" y="8855"/>
                  </a:lnTo>
                  <a:lnTo>
                    <a:pt x="309" y="8239"/>
                  </a:lnTo>
                  <a:lnTo>
                    <a:pt x="479" y="7629"/>
                  </a:lnTo>
                  <a:lnTo>
                    <a:pt x="675" y="7032"/>
                  </a:lnTo>
                  <a:lnTo>
                    <a:pt x="914" y="6454"/>
                  </a:lnTo>
                  <a:lnTo>
                    <a:pt x="1185" y="5895"/>
                  </a:lnTo>
                  <a:lnTo>
                    <a:pt x="1475" y="5348"/>
                  </a:lnTo>
                  <a:lnTo>
                    <a:pt x="1809" y="4833"/>
                  </a:lnTo>
                  <a:lnTo>
                    <a:pt x="2163" y="4324"/>
                  </a:lnTo>
                  <a:lnTo>
                    <a:pt x="2541" y="3846"/>
                  </a:lnTo>
                  <a:lnTo>
                    <a:pt x="2951" y="3387"/>
                  </a:lnTo>
                  <a:lnTo>
                    <a:pt x="3386" y="2954"/>
                  </a:lnTo>
                  <a:lnTo>
                    <a:pt x="3846" y="2545"/>
                  </a:lnTo>
                  <a:lnTo>
                    <a:pt x="4325" y="2162"/>
                  </a:lnTo>
                  <a:lnTo>
                    <a:pt x="4829" y="1804"/>
                  </a:lnTo>
                  <a:lnTo>
                    <a:pt x="5346" y="1477"/>
                  </a:lnTo>
                  <a:lnTo>
                    <a:pt x="5895" y="1175"/>
                  </a:lnTo>
                  <a:lnTo>
                    <a:pt x="6450" y="918"/>
                  </a:lnTo>
                  <a:lnTo>
                    <a:pt x="7030" y="679"/>
                  </a:lnTo>
                  <a:lnTo>
                    <a:pt x="7629" y="471"/>
                  </a:lnTo>
                  <a:lnTo>
                    <a:pt x="8240" y="308"/>
                  </a:lnTo>
                  <a:lnTo>
                    <a:pt x="8858" y="176"/>
                  </a:lnTo>
                  <a:lnTo>
                    <a:pt x="9495" y="82"/>
                  </a:lnTo>
                  <a:lnTo>
                    <a:pt x="10144" y="1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92" name="Group 4"/>
          <p:cNvGrpSpPr/>
          <p:nvPr/>
        </p:nvGrpSpPr>
        <p:grpSpPr>
          <a:xfrm>
            <a:off x="10432174" y="4951190"/>
            <a:ext cx="1188721" cy="1188721"/>
            <a:chOff x="0" y="0"/>
            <a:chExt cx="1188719" cy="1188719"/>
          </a:xfrm>
        </p:grpSpPr>
        <p:sp>
          <p:nvSpPr>
            <p:cNvPr id="487" name="Oval 5"/>
            <p:cNvSpPr/>
            <p:nvPr/>
          </p:nvSpPr>
          <p:spPr>
            <a:xfrm>
              <a:off x="0" y="0"/>
              <a:ext cx="1188720" cy="1188720"/>
            </a:xfrm>
            <a:prstGeom prst="ellipse">
              <a:avLst/>
            </a:prstGeom>
            <a:solidFill>
              <a:srgbClr val="4EB9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491" name="Group 20"/>
            <p:cNvGrpSpPr/>
            <p:nvPr/>
          </p:nvGrpSpPr>
          <p:grpSpPr>
            <a:xfrm>
              <a:off x="442866" y="392698"/>
              <a:ext cx="302987" cy="401549"/>
              <a:chOff x="0" y="0"/>
              <a:chExt cx="302986" cy="401548"/>
            </a:xfrm>
          </p:grpSpPr>
          <p:sp>
            <p:nvSpPr>
              <p:cNvPr id="488" name="Freeform 22"/>
              <p:cNvSpPr/>
              <p:nvPr/>
            </p:nvSpPr>
            <p:spPr>
              <a:xfrm>
                <a:off x="0" y="0"/>
                <a:ext cx="302987" cy="401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48" y="0"/>
                    </a:moveTo>
                    <a:lnTo>
                      <a:pt x="10176" y="0"/>
                    </a:lnTo>
                    <a:lnTo>
                      <a:pt x="10176" y="2385"/>
                    </a:lnTo>
                    <a:lnTo>
                      <a:pt x="9871" y="2484"/>
                    </a:lnTo>
                    <a:lnTo>
                      <a:pt x="9600" y="2623"/>
                    </a:lnTo>
                    <a:lnTo>
                      <a:pt x="9361" y="2787"/>
                    </a:lnTo>
                    <a:lnTo>
                      <a:pt x="9176" y="2984"/>
                    </a:lnTo>
                    <a:lnTo>
                      <a:pt x="9035" y="3205"/>
                    </a:lnTo>
                    <a:lnTo>
                      <a:pt x="8948" y="3459"/>
                    </a:lnTo>
                    <a:lnTo>
                      <a:pt x="8916" y="3705"/>
                    </a:lnTo>
                    <a:lnTo>
                      <a:pt x="8916" y="8755"/>
                    </a:lnTo>
                    <a:lnTo>
                      <a:pt x="8948" y="9017"/>
                    </a:lnTo>
                    <a:lnTo>
                      <a:pt x="9035" y="9255"/>
                    </a:lnTo>
                    <a:lnTo>
                      <a:pt x="9176" y="9476"/>
                    </a:lnTo>
                    <a:lnTo>
                      <a:pt x="9361" y="9673"/>
                    </a:lnTo>
                    <a:lnTo>
                      <a:pt x="9600" y="9845"/>
                    </a:lnTo>
                    <a:lnTo>
                      <a:pt x="9871" y="9984"/>
                    </a:lnTo>
                    <a:lnTo>
                      <a:pt x="10176" y="10091"/>
                    </a:lnTo>
                    <a:lnTo>
                      <a:pt x="10176" y="12140"/>
                    </a:lnTo>
                    <a:lnTo>
                      <a:pt x="10197" y="12288"/>
                    </a:lnTo>
                    <a:lnTo>
                      <a:pt x="10284" y="12419"/>
                    </a:lnTo>
                    <a:lnTo>
                      <a:pt x="10436" y="12526"/>
                    </a:lnTo>
                    <a:lnTo>
                      <a:pt x="10610" y="12599"/>
                    </a:lnTo>
                    <a:lnTo>
                      <a:pt x="10805" y="12616"/>
                    </a:lnTo>
                    <a:lnTo>
                      <a:pt x="11001" y="12599"/>
                    </a:lnTo>
                    <a:lnTo>
                      <a:pt x="11175" y="12526"/>
                    </a:lnTo>
                    <a:lnTo>
                      <a:pt x="11305" y="12419"/>
                    </a:lnTo>
                    <a:lnTo>
                      <a:pt x="11392" y="12288"/>
                    </a:lnTo>
                    <a:lnTo>
                      <a:pt x="11435" y="12140"/>
                    </a:lnTo>
                    <a:lnTo>
                      <a:pt x="11435" y="10091"/>
                    </a:lnTo>
                    <a:lnTo>
                      <a:pt x="11729" y="9984"/>
                    </a:lnTo>
                    <a:lnTo>
                      <a:pt x="12000" y="9845"/>
                    </a:lnTo>
                    <a:lnTo>
                      <a:pt x="12228" y="9673"/>
                    </a:lnTo>
                    <a:lnTo>
                      <a:pt x="12413" y="9476"/>
                    </a:lnTo>
                    <a:lnTo>
                      <a:pt x="12565" y="9255"/>
                    </a:lnTo>
                    <a:lnTo>
                      <a:pt x="12652" y="9017"/>
                    </a:lnTo>
                    <a:lnTo>
                      <a:pt x="12684" y="8755"/>
                    </a:lnTo>
                    <a:lnTo>
                      <a:pt x="12684" y="3705"/>
                    </a:lnTo>
                    <a:lnTo>
                      <a:pt x="12652" y="3459"/>
                    </a:lnTo>
                    <a:lnTo>
                      <a:pt x="12565" y="3205"/>
                    </a:lnTo>
                    <a:lnTo>
                      <a:pt x="12413" y="2984"/>
                    </a:lnTo>
                    <a:lnTo>
                      <a:pt x="12228" y="2787"/>
                    </a:lnTo>
                    <a:lnTo>
                      <a:pt x="12000" y="2623"/>
                    </a:lnTo>
                    <a:lnTo>
                      <a:pt x="11729" y="2484"/>
                    </a:lnTo>
                    <a:lnTo>
                      <a:pt x="11435" y="2385"/>
                    </a:lnTo>
                    <a:lnTo>
                      <a:pt x="11435" y="0"/>
                    </a:lnTo>
                    <a:lnTo>
                      <a:pt x="14052" y="0"/>
                    </a:lnTo>
                    <a:lnTo>
                      <a:pt x="14737" y="33"/>
                    </a:lnTo>
                    <a:lnTo>
                      <a:pt x="15399" y="98"/>
                    </a:lnTo>
                    <a:lnTo>
                      <a:pt x="16062" y="213"/>
                    </a:lnTo>
                    <a:lnTo>
                      <a:pt x="16702" y="377"/>
                    </a:lnTo>
                    <a:lnTo>
                      <a:pt x="17321" y="566"/>
                    </a:lnTo>
                    <a:lnTo>
                      <a:pt x="17919" y="812"/>
                    </a:lnTo>
                    <a:lnTo>
                      <a:pt x="18483" y="1090"/>
                    </a:lnTo>
                    <a:lnTo>
                      <a:pt x="19015" y="1410"/>
                    </a:lnTo>
                    <a:lnTo>
                      <a:pt x="19504" y="1762"/>
                    </a:lnTo>
                    <a:lnTo>
                      <a:pt x="19960" y="2148"/>
                    </a:lnTo>
                    <a:lnTo>
                      <a:pt x="20351" y="2566"/>
                    </a:lnTo>
                    <a:lnTo>
                      <a:pt x="20699" y="3000"/>
                    </a:lnTo>
                    <a:lnTo>
                      <a:pt x="20992" y="3459"/>
                    </a:lnTo>
                    <a:lnTo>
                      <a:pt x="21231" y="3927"/>
                    </a:lnTo>
                    <a:lnTo>
                      <a:pt x="21415" y="4418"/>
                    </a:lnTo>
                    <a:lnTo>
                      <a:pt x="21535" y="4918"/>
                    </a:lnTo>
                    <a:lnTo>
                      <a:pt x="21600" y="5427"/>
                    </a:lnTo>
                    <a:lnTo>
                      <a:pt x="21600" y="5951"/>
                    </a:lnTo>
                    <a:lnTo>
                      <a:pt x="21111" y="14165"/>
                    </a:lnTo>
                    <a:lnTo>
                      <a:pt x="21046" y="14813"/>
                    </a:lnTo>
                    <a:lnTo>
                      <a:pt x="20905" y="15444"/>
                    </a:lnTo>
                    <a:lnTo>
                      <a:pt x="20699" y="16059"/>
                    </a:lnTo>
                    <a:lnTo>
                      <a:pt x="20427" y="16657"/>
                    </a:lnTo>
                    <a:lnTo>
                      <a:pt x="20101" y="17214"/>
                    </a:lnTo>
                    <a:lnTo>
                      <a:pt x="19700" y="17764"/>
                    </a:lnTo>
                    <a:lnTo>
                      <a:pt x="19265" y="18280"/>
                    </a:lnTo>
                    <a:lnTo>
                      <a:pt x="18766" y="18772"/>
                    </a:lnTo>
                    <a:lnTo>
                      <a:pt x="18223" y="19231"/>
                    </a:lnTo>
                    <a:lnTo>
                      <a:pt x="17636" y="19657"/>
                    </a:lnTo>
                    <a:lnTo>
                      <a:pt x="17006" y="20034"/>
                    </a:lnTo>
                    <a:lnTo>
                      <a:pt x="16344" y="20387"/>
                    </a:lnTo>
                    <a:lnTo>
                      <a:pt x="15638" y="20698"/>
                    </a:lnTo>
                    <a:lnTo>
                      <a:pt x="14900" y="20969"/>
                    </a:lnTo>
                    <a:lnTo>
                      <a:pt x="14139" y="21190"/>
                    </a:lnTo>
                    <a:lnTo>
                      <a:pt x="13336" y="21370"/>
                    </a:lnTo>
                    <a:lnTo>
                      <a:pt x="12510" y="21493"/>
                    </a:lnTo>
                    <a:lnTo>
                      <a:pt x="11663" y="21584"/>
                    </a:lnTo>
                    <a:lnTo>
                      <a:pt x="10805" y="21600"/>
                    </a:lnTo>
                    <a:lnTo>
                      <a:pt x="9937" y="21584"/>
                    </a:lnTo>
                    <a:lnTo>
                      <a:pt x="9100" y="21493"/>
                    </a:lnTo>
                    <a:lnTo>
                      <a:pt x="8275" y="21370"/>
                    </a:lnTo>
                    <a:lnTo>
                      <a:pt x="7471" y="21190"/>
                    </a:lnTo>
                    <a:lnTo>
                      <a:pt x="6700" y="20969"/>
                    </a:lnTo>
                    <a:lnTo>
                      <a:pt x="5962" y="20698"/>
                    </a:lnTo>
                    <a:lnTo>
                      <a:pt x="5256" y="20387"/>
                    </a:lnTo>
                    <a:lnTo>
                      <a:pt x="4583" y="20034"/>
                    </a:lnTo>
                    <a:lnTo>
                      <a:pt x="3953" y="19657"/>
                    </a:lnTo>
                    <a:lnTo>
                      <a:pt x="3367" y="19231"/>
                    </a:lnTo>
                    <a:lnTo>
                      <a:pt x="2824" y="18772"/>
                    </a:lnTo>
                    <a:lnTo>
                      <a:pt x="2335" y="18280"/>
                    </a:lnTo>
                    <a:lnTo>
                      <a:pt x="1890" y="17764"/>
                    </a:lnTo>
                    <a:lnTo>
                      <a:pt x="1510" y="17214"/>
                    </a:lnTo>
                    <a:lnTo>
                      <a:pt x="1184" y="16657"/>
                    </a:lnTo>
                    <a:lnTo>
                      <a:pt x="912" y="16059"/>
                    </a:lnTo>
                    <a:lnTo>
                      <a:pt x="706" y="15444"/>
                    </a:lnTo>
                    <a:lnTo>
                      <a:pt x="554" y="14813"/>
                    </a:lnTo>
                    <a:lnTo>
                      <a:pt x="478" y="14165"/>
                    </a:lnTo>
                    <a:lnTo>
                      <a:pt x="0" y="5951"/>
                    </a:lnTo>
                    <a:lnTo>
                      <a:pt x="0" y="5427"/>
                    </a:lnTo>
                    <a:lnTo>
                      <a:pt x="65" y="4918"/>
                    </a:lnTo>
                    <a:lnTo>
                      <a:pt x="185" y="4418"/>
                    </a:lnTo>
                    <a:lnTo>
                      <a:pt x="369" y="3927"/>
                    </a:lnTo>
                    <a:lnTo>
                      <a:pt x="597" y="3459"/>
                    </a:lnTo>
                    <a:lnTo>
                      <a:pt x="901" y="3000"/>
                    </a:lnTo>
                    <a:lnTo>
                      <a:pt x="1238" y="2566"/>
                    </a:lnTo>
                    <a:lnTo>
                      <a:pt x="1651" y="2148"/>
                    </a:lnTo>
                    <a:lnTo>
                      <a:pt x="2085" y="1762"/>
                    </a:lnTo>
                    <a:lnTo>
                      <a:pt x="2595" y="1410"/>
                    </a:lnTo>
                    <a:lnTo>
                      <a:pt x="3117" y="1090"/>
                    </a:lnTo>
                    <a:lnTo>
                      <a:pt x="3692" y="812"/>
                    </a:lnTo>
                    <a:lnTo>
                      <a:pt x="4279" y="566"/>
                    </a:lnTo>
                    <a:lnTo>
                      <a:pt x="4887" y="377"/>
                    </a:lnTo>
                    <a:lnTo>
                      <a:pt x="5538" y="213"/>
                    </a:lnTo>
                    <a:lnTo>
                      <a:pt x="6190" y="98"/>
                    </a:lnTo>
                    <a:lnTo>
                      <a:pt x="6874" y="33"/>
                    </a:lnTo>
                    <a:lnTo>
                      <a:pt x="754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9" name="Freeform 23"/>
              <p:cNvSpPr/>
              <p:nvPr/>
            </p:nvSpPr>
            <p:spPr>
              <a:xfrm>
                <a:off x="73008" y="111946"/>
                <a:ext cx="156970" cy="62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154" y="0"/>
                    </a:moveTo>
                    <a:lnTo>
                      <a:pt x="11446" y="0"/>
                    </a:lnTo>
                    <a:lnTo>
                      <a:pt x="12739" y="213"/>
                    </a:lnTo>
                    <a:lnTo>
                      <a:pt x="14011" y="851"/>
                    </a:lnTo>
                    <a:lnTo>
                      <a:pt x="15262" y="1756"/>
                    </a:lnTo>
                    <a:lnTo>
                      <a:pt x="16450" y="2873"/>
                    </a:lnTo>
                    <a:lnTo>
                      <a:pt x="17639" y="4363"/>
                    </a:lnTo>
                    <a:lnTo>
                      <a:pt x="18764" y="6118"/>
                    </a:lnTo>
                    <a:lnTo>
                      <a:pt x="19849" y="8140"/>
                    </a:lnTo>
                    <a:lnTo>
                      <a:pt x="20849" y="10534"/>
                    </a:lnTo>
                    <a:lnTo>
                      <a:pt x="21183" y="11545"/>
                    </a:lnTo>
                    <a:lnTo>
                      <a:pt x="21412" y="12662"/>
                    </a:lnTo>
                    <a:lnTo>
                      <a:pt x="21558" y="13886"/>
                    </a:lnTo>
                    <a:lnTo>
                      <a:pt x="21600" y="15109"/>
                    </a:lnTo>
                    <a:lnTo>
                      <a:pt x="21558" y="16333"/>
                    </a:lnTo>
                    <a:lnTo>
                      <a:pt x="21412" y="17557"/>
                    </a:lnTo>
                    <a:lnTo>
                      <a:pt x="21183" y="18674"/>
                    </a:lnTo>
                    <a:lnTo>
                      <a:pt x="20849" y="19685"/>
                    </a:lnTo>
                    <a:lnTo>
                      <a:pt x="20453" y="20536"/>
                    </a:lnTo>
                    <a:lnTo>
                      <a:pt x="20015" y="21121"/>
                    </a:lnTo>
                    <a:lnTo>
                      <a:pt x="19536" y="21494"/>
                    </a:lnTo>
                    <a:lnTo>
                      <a:pt x="19056" y="21600"/>
                    </a:lnTo>
                    <a:lnTo>
                      <a:pt x="18556" y="21494"/>
                    </a:lnTo>
                    <a:lnTo>
                      <a:pt x="18076" y="21121"/>
                    </a:lnTo>
                    <a:lnTo>
                      <a:pt x="17639" y="20536"/>
                    </a:lnTo>
                    <a:lnTo>
                      <a:pt x="17242" y="19685"/>
                    </a:lnTo>
                    <a:lnTo>
                      <a:pt x="16450" y="17876"/>
                    </a:lnTo>
                    <a:lnTo>
                      <a:pt x="15616" y="16386"/>
                    </a:lnTo>
                    <a:lnTo>
                      <a:pt x="14678" y="15109"/>
                    </a:lnTo>
                    <a:lnTo>
                      <a:pt x="13761" y="14152"/>
                    </a:lnTo>
                    <a:lnTo>
                      <a:pt x="12802" y="13513"/>
                    </a:lnTo>
                    <a:lnTo>
                      <a:pt x="11801" y="13088"/>
                    </a:lnTo>
                    <a:lnTo>
                      <a:pt x="10821" y="12981"/>
                    </a:lnTo>
                    <a:lnTo>
                      <a:pt x="9799" y="13088"/>
                    </a:lnTo>
                    <a:lnTo>
                      <a:pt x="8840" y="13513"/>
                    </a:lnTo>
                    <a:lnTo>
                      <a:pt x="7860" y="14152"/>
                    </a:lnTo>
                    <a:lnTo>
                      <a:pt x="6922" y="15109"/>
                    </a:lnTo>
                    <a:lnTo>
                      <a:pt x="6025" y="16386"/>
                    </a:lnTo>
                    <a:lnTo>
                      <a:pt x="5171" y="17876"/>
                    </a:lnTo>
                    <a:lnTo>
                      <a:pt x="4378" y="19685"/>
                    </a:lnTo>
                    <a:lnTo>
                      <a:pt x="3982" y="20536"/>
                    </a:lnTo>
                    <a:lnTo>
                      <a:pt x="3524" y="21121"/>
                    </a:lnTo>
                    <a:lnTo>
                      <a:pt x="3065" y="21494"/>
                    </a:lnTo>
                    <a:lnTo>
                      <a:pt x="2585" y="21600"/>
                    </a:lnTo>
                    <a:lnTo>
                      <a:pt x="2085" y="21494"/>
                    </a:lnTo>
                    <a:lnTo>
                      <a:pt x="1605" y="21121"/>
                    </a:lnTo>
                    <a:lnTo>
                      <a:pt x="1168" y="20536"/>
                    </a:lnTo>
                    <a:lnTo>
                      <a:pt x="771" y="19685"/>
                    </a:lnTo>
                    <a:lnTo>
                      <a:pt x="438" y="18674"/>
                    </a:lnTo>
                    <a:lnTo>
                      <a:pt x="208" y="17557"/>
                    </a:lnTo>
                    <a:lnTo>
                      <a:pt x="63" y="16333"/>
                    </a:lnTo>
                    <a:lnTo>
                      <a:pt x="0" y="15109"/>
                    </a:lnTo>
                    <a:lnTo>
                      <a:pt x="63" y="13886"/>
                    </a:lnTo>
                    <a:lnTo>
                      <a:pt x="208" y="12662"/>
                    </a:lnTo>
                    <a:lnTo>
                      <a:pt x="438" y="11545"/>
                    </a:lnTo>
                    <a:lnTo>
                      <a:pt x="771" y="10534"/>
                    </a:lnTo>
                    <a:lnTo>
                      <a:pt x="1772" y="8140"/>
                    </a:lnTo>
                    <a:lnTo>
                      <a:pt x="2836" y="6118"/>
                    </a:lnTo>
                    <a:lnTo>
                      <a:pt x="3982" y="4363"/>
                    </a:lnTo>
                    <a:lnTo>
                      <a:pt x="5150" y="2873"/>
                    </a:lnTo>
                    <a:lnTo>
                      <a:pt x="6380" y="1756"/>
                    </a:lnTo>
                    <a:lnTo>
                      <a:pt x="7631" y="851"/>
                    </a:lnTo>
                    <a:lnTo>
                      <a:pt x="8882" y="213"/>
                    </a:lnTo>
                    <a:lnTo>
                      <a:pt x="1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0" name="Freeform 24"/>
              <p:cNvSpPr/>
              <p:nvPr/>
            </p:nvSpPr>
            <p:spPr>
              <a:xfrm>
                <a:off x="23119" y="40154"/>
                <a:ext cx="255531" cy="81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6" y="0"/>
                    </a:moveTo>
                    <a:lnTo>
                      <a:pt x="11859" y="120"/>
                    </a:lnTo>
                    <a:lnTo>
                      <a:pt x="12898" y="438"/>
                    </a:lnTo>
                    <a:lnTo>
                      <a:pt x="13925" y="1036"/>
                    </a:lnTo>
                    <a:lnTo>
                      <a:pt x="14926" y="1833"/>
                    </a:lnTo>
                    <a:lnTo>
                      <a:pt x="15914" y="2830"/>
                    </a:lnTo>
                    <a:lnTo>
                      <a:pt x="16877" y="4025"/>
                    </a:lnTo>
                    <a:lnTo>
                      <a:pt x="17801" y="5460"/>
                    </a:lnTo>
                    <a:lnTo>
                      <a:pt x="18687" y="7134"/>
                    </a:lnTo>
                    <a:lnTo>
                      <a:pt x="19547" y="8967"/>
                    </a:lnTo>
                    <a:lnTo>
                      <a:pt x="20368" y="10999"/>
                    </a:lnTo>
                    <a:lnTo>
                      <a:pt x="21151" y="13271"/>
                    </a:lnTo>
                    <a:lnTo>
                      <a:pt x="21330" y="14028"/>
                    </a:lnTo>
                    <a:lnTo>
                      <a:pt x="21484" y="14865"/>
                    </a:lnTo>
                    <a:lnTo>
                      <a:pt x="21574" y="15782"/>
                    </a:lnTo>
                    <a:lnTo>
                      <a:pt x="21600" y="16738"/>
                    </a:lnTo>
                    <a:lnTo>
                      <a:pt x="21574" y="17615"/>
                    </a:lnTo>
                    <a:lnTo>
                      <a:pt x="21484" y="18531"/>
                    </a:lnTo>
                    <a:lnTo>
                      <a:pt x="21330" y="19368"/>
                    </a:lnTo>
                    <a:lnTo>
                      <a:pt x="21151" y="20165"/>
                    </a:lnTo>
                    <a:lnTo>
                      <a:pt x="20894" y="20763"/>
                    </a:lnTo>
                    <a:lnTo>
                      <a:pt x="20625" y="21241"/>
                    </a:lnTo>
                    <a:lnTo>
                      <a:pt x="20329" y="21520"/>
                    </a:lnTo>
                    <a:lnTo>
                      <a:pt x="20034" y="21600"/>
                    </a:lnTo>
                    <a:lnTo>
                      <a:pt x="19726" y="21520"/>
                    </a:lnTo>
                    <a:lnTo>
                      <a:pt x="19431" y="21241"/>
                    </a:lnTo>
                    <a:lnTo>
                      <a:pt x="19161" y="20763"/>
                    </a:lnTo>
                    <a:lnTo>
                      <a:pt x="18905" y="20165"/>
                    </a:lnTo>
                    <a:lnTo>
                      <a:pt x="18237" y="18213"/>
                    </a:lnTo>
                    <a:lnTo>
                      <a:pt x="17532" y="16499"/>
                    </a:lnTo>
                    <a:lnTo>
                      <a:pt x="16787" y="14945"/>
                    </a:lnTo>
                    <a:lnTo>
                      <a:pt x="16004" y="13590"/>
                    </a:lnTo>
                    <a:lnTo>
                      <a:pt x="15196" y="12394"/>
                    </a:lnTo>
                    <a:lnTo>
                      <a:pt x="14349" y="11477"/>
                    </a:lnTo>
                    <a:lnTo>
                      <a:pt x="13489" y="10680"/>
                    </a:lnTo>
                    <a:lnTo>
                      <a:pt x="12603" y="10162"/>
                    </a:lnTo>
                    <a:lnTo>
                      <a:pt x="11718" y="9844"/>
                    </a:lnTo>
                    <a:lnTo>
                      <a:pt x="10806" y="9764"/>
                    </a:lnTo>
                    <a:lnTo>
                      <a:pt x="9895" y="9844"/>
                    </a:lnTo>
                    <a:lnTo>
                      <a:pt x="8984" y="10162"/>
                    </a:lnTo>
                    <a:lnTo>
                      <a:pt x="8098" y="10680"/>
                    </a:lnTo>
                    <a:lnTo>
                      <a:pt x="7251" y="11477"/>
                    </a:lnTo>
                    <a:lnTo>
                      <a:pt x="6404" y="12394"/>
                    </a:lnTo>
                    <a:lnTo>
                      <a:pt x="5596" y="13590"/>
                    </a:lnTo>
                    <a:lnTo>
                      <a:pt x="4826" y="14945"/>
                    </a:lnTo>
                    <a:lnTo>
                      <a:pt x="4068" y="16499"/>
                    </a:lnTo>
                    <a:lnTo>
                      <a:pt x="3350" y="18213"/>
                    </a:lnTo>
                    <a:lnTo>
                      <a:pt x="2682" y="20165"/>
                    </a:lnTo>
                    <a:lnTo>
                      <a:pt x="2439" y="20763"/>
                    </a:lnTo>
                    <a:lnTo>
                      <a:pt x="2156" y="21241"/>
                    </a:lnTo>
                    <a:lnTo>
                      <a:pt x="1874" y="21520"/>
                    </a:lnTo>
                    <a:lnTo>
                      <a:pt x="1566" y="21600"/>
                    </a:lnTo>
                    <a:lnTo>
                      <a:pt x="1271" y="21520"/>
                    </a:lnTo>
                    <a:lnTo>
                      <a:pt x="988" y="21241"/>
                    </a:lnTo>
                    <a:lnTo>
                      <a:pt x="706" y="20763"/>
                    </a:lnTo>
                    <a:lnTo>
                      <a:pt x="462" y="20165"/>
                    </a:lnTo>
                    <a:lnTo>
                      <a:pt x="257" y="19368"/>
                    </a:lnTo>
                    <a:lnTo>
                      <a:pt x="116" y="18531"/>
                    </a:lnTo>
                    <a:lnTo>
                      <a:pt x="26" y="17615"/>
                    </a:lnTo>
                    <a:lnTo>
                      <a:pt x="0" y="16738"/>
                    </a:lnTo>
                    <a:lnTo>
                      <a:pt x="26" y="15782"/>
                    </a:lnTo>
                    <a:lnTo>
                      <a:pt x="116" y="14865"/>
                    </a:lnTo>
                    <a:lnTo>
                      <a:pt x="257" y="14028"/>
                    </a:lnTo>
                    <a:lnTo>
                      <a:pt x="462" y="13271"/>
                    </a:lnTo>
                    <a:lnTo>
                      <a:pt x="1232" y="10999"/>
                    </a:lnTo>
                    <a:lnTo>
                      <a:pt x="2041" y="8967"/>
                    </a:lnTo>
                    <a:lnTo>
                      <a:pt x="2901" y="7134"/>
                    </a:lnTo>
                    <a:lnTo>
                      <a:pt x="3799" y="5460"/>
                    </a:lnTo>
                    <a:lnTo>
                      <a:pt x="4736" y="4025"/>
                    </a:lnTo>
                    <a:lnTo>
                      <a:pt x="5673" y="2830"/>
                    </a:lnTo>
                    <a:lnTo>
                      <a:pt x="6661" y="1833"/>
                    </a:lnTo>
                    <a:lnTo>
                      <a:pt x="7662" y="1036"/>
                    </a:lnTo>
                    <a:lnTo>
                      <a:pt x="8702" y="438"/>
                    </a:lnTo>
                    <a:lnTo>
                      <a:pt x="9741" y="120"/>
                    </a:lnTo>
                    <a:lnTo>
                      <a:pt x="10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493" name="Freeform 23"/>
          <p:cNvSpPr/>
          <p:nvPr/>
        </p:nvSpPr>
        <p:spPr>
          <a:xfrm>
            <a:off x="9050225" y="5489075"/>
            <a:ext cx="156970" cy="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54" y="0"/>
                </a:moveTo>
                <a:lnTo>
                  <a:pt x="11446" y="0"/>
                </a:lnTo>
                <a:lnTo>
                  <a:pt x="12739" y="213"/>
                </a:lnTo>
                <a:lnTo>
                  <a:pt x="14011" y="851"/>
                </a:lnTo>
                <a:lnTo>
                  <a:pt x="15262" y="1756"/>
                </a:lnTo>
                <a:lnTo>
                  <a:pt x="16450" y="2873"/>
                </a:lnTo>
                <a:lnTo>
                  <a:pt x="17639" y="4363"/>
                </a:lnTo>
                <a:lnTo>
                  <a:pt x="18764" y="6118"/>
                </a:lnTo>
                <a:lnTo>
                  <a:pt x="19849" y="8140"/>
                </a:lnTo>
                <a:lnTo>
                  <a:pt x="20849" y="10534"/>
                </a:lnTo>
                <a:lnTo>
                  <a:pt x="21183" y="11545"/>
                </a:lnTo>
                <a:lnTo>
                  <a:pt x="21412" y="12662"/>
                </a:lnTo>
                <a:lnTo>
                  <a:pt x="21558" y="13886"/>
                </a:lnTo>
                <a:lnTo>
                  <a:pt x="21600" y="15109"/>
                </a:lnTo>
                <a:lnTo>
                  <a:pt x="21558" y="16333"/>
                </a:lnTo>
                <a:lnTo>
                  <a:pt x="21412" y="17557"/>
                </a:lnTo>
                <a:lnTo>
                  <a:pt x="21183" y="18674"/>
                </a:lnTo>
                <a:lnTo>
                  <a:pt x="20849" y="19685"/>
                </a:lnTo>
                <a:lnTo>
                  <a:pt x="20453" y="20536"/>
                </a:lnTo>
                <a:lnTo>
                  <a:pt x="20015" y="21121"/>
                </a:lnTo>
                <a:lnTo>
                  <a:pt x="19536" y="21494"/>
                </a:lnTo>
                <a:lnTo>
                  <a:pt x="19056" y="21600"/>
                </a:lnTo>
                <a:lnTo>
                  <a:pt x="18556" y="21494"/>
                </a:lnTo>
                <a:lnTo>
                  <a:pt x="18076" y="21121"/>
                </a:lnTo>
                <a:lnTo>
                  <a:pt x="17639" y="20536"/>
                </a:lnTo>
                <a:lnTo>
                  <a:pt x="17242" y="19685"/>
                </a:lnTo>
                <a:lnTo>
                  <a:pt x="16450" y="17876"/>
                </a:lnTo>
                <a:lnTo>
                  <a:pt x="15616" y="16386"/>
                </a:lnTo>
                <a:lnTo>
                  <a:pt x="14678" y="15109"/>
                </a:lnTo>
                <a:lnTo>
                  <a:pt x="13761" y="14152"/>
                </a:lnTo>
                <a:lnTo>
                  <a:pt x="12802" y="13513"/>
                </a:lnTo>
                <a:lnTo>
                  <a:pt x="11801" y="13088"/>
                </a:lnTo>
                <a:lnTo>
                  <a:pt x="10821" y="12981"/>
                </a:lnTo>
                <a:lnTo>
                  <a:pt x="9799" y="13088"/>
                </a:lnTo>
                <a:lnTo>
                  <a:pt x="8840" y="13513"/>
                </a:lnTo>
                <a:lnTo>
                  <a:pt x="7860" y="14152"/>
                </a:lnTo>
                <a:lnTo>
                  <a:pt x="6922" y="15109"/>
                </a:lnTo>
                <a:lnTo>
                  <a:pt x="6025" y="16386"/>
                </a:lnTo>
                <a:lnTo>
                  <a:pt x="5171" y="17876"/>
                </a:lnTo>
                <a:lnTo>
                  <a:pt x="4378" y="19685"/>
                </a:lnTo>
                <a:lnTo>
                  <a:pt x="3982" y="20536"/>
                </a:lnTo>
                <a:lnTo>
                  <a:pt x="3524" y="21121"/>
                </a:lnTo>
                <a:lnTo>
                  <a:pt x="3065" y="21494"/>
                </a:lnTo>
                <a:lnTo>
                  <a:pt x="2585" y="21600"/>
                </a:lnTo>
                <a:lnTo>
                  <a:pt x="2085" y="21494"/>
                </a:lnTo>
                <a:lnTo>
                  <a:pt x="1605" y="21121"/>
                </a:lnTo>
                <a:lnTo>
                  <a:pt x="1168" y="20536"/>
                </a:lnTo>
                <a:lnTo>
                  <a:pt x="771" y="19685"/>
                </a:lnTo>
                <a:lnTo>
                  <a:pt x="438" y="18674"/>
                </a:lnTo>
                <a:lnTo>
                  <a:pt x="208" y="17557"/>
                </a:lnTo>
                <a:lnTo>
                  <a:pt x="63" y="16333"/>
                </a:lnTo>
                <a:lnTo>
                  <a:pt x="0" y="15109"/>
                </a:lnTo>
                <a:lnTo>
                  <a:pt x="63" y="13886"/>
                </a:lnTo>
                <a:lnTo>
                  <a:pt x="208" y="12662"/>
                </a:lnTo>
                <a:lnTo>
                  <a:pt x="438" y="11545"/>
                </a:lnTo>
                <a:lnTo>
                  <a:pt x="771" y="10534"/>
                </a:lnTo>
                <a:lnTo>
                  <a:pt x="1772" y="8140"/>
                </a:lnTo>
                <a:lnTo>
                  <a:pt x="2836" y="6118"/>
                </a:lnTo>
                <a:lnTo>
                  <a:pt x="3982" y="4363"/>
                </a:lnTo>
                <a:lnTo>
                  <a:pt x="5150" y="2873"/>
                </a:lnTo>
                <a:lnTo>
                  <a:pt x="6380" y="1756"/>
                </a:lnTo>
                <a:lnTo>
                  <a:pt x="7631" y="851"/>
                </a:lnTo>
                <a:lnTo>
                  <a:pt x="8882" y="213"/>
                </a:lnTo>
                <a:lnTo>
                  <a:pt x="101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4" name="Freeform 23"/>
          <p:cNvSpPr/>
          <p:nvPr/>
        </p:nvSpPr>
        <p:spPr>
          <a:xfrm rot="10800000">
            <a:off x="9043419" y="5630743"/>
            <a:ext cx="156970" cy="62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54" y="0"/>
                </a:moveTo>
                <a:lnTo>
                  <a:pt x="11446" y="0"/>
                </a:lnTo>
                <a:lnTo>
                  <a:pt x="12739" y="213"/>
                </a:lnTo>
                <a:lnTo>
                  <a:pt x="14011" y="851"/>
                </a:lnTo>
                <a:lnTo>
                  <a:pt x="15262" y="1756"/>
                </a:lnTo>
                <a:lnTo>
                  <a:pt x="16450" y="2873"/>
                </a:lnTo>
                <a:lnTo>
                  <a:pt x="17639" y="4363"/>
                </a:lnTo>
                <a:lnTo>
                  <a:pt x="18764" y="6118"/>
                </a:lnTo>
                <a:lnTo>
                  <a:pt x="19849" y="8140"/>
                </a:lnTo>
                <a:lnTo>
                  <a:pt x="20849" y="10534"/>
                </a:lnTo>
                <a:lnTo>
                  <a:pt x="21183" y="11545"/>
                </a:lnTo>
                <a:lnTo>
                  <a:pt x="21412" y="12662"/>
                </a:lnTo>
                <a:lnTo>
                  <a:pt x="21558" y="13886"/>
                </a:lnTo>
                <a:lnTo>
                  <a:pt x="21600" y="15109"/>
                </a:lnTo>
                <a:lnTo>
                  <a:pt x="21558" y="16333"/>
                </a:lnTo>
                <a:lnTo>
                  <a:pt x="21412" y="17557"/>
                </a:lnTo>
                <a:lnTo>
                  <a:pt x="21183" y="18674"/>
                </a:lnTo>
                <a:lnTo>
                  <a:pt x="20849" y="19685"/>
                </a:lnTo>
                <a:lnTo>
                  <a:pt x="20453" y="20536"/>
                </a:lnTo>
                <a:lnTo>
                  <a:pt x="20015" y="21121"/>
                </a:lnTo>
                <a:lnTo>
                  <a:pt x="19536" y="21494"/>
                </a:lnTo>
                <a:lnTo>
                  <a:pt x="19056" y="21600"/>
                </a:lnTo>
                <a:lnTo>
                  <a:pt x="18556" y="21494"/>
                </a:lnTo>
                <a:lnTo>
                  <a:pt x="18076" y="21121"/>
                </a:lnTo>
                <a:lnTo>
                  <a:pt x="17639" y="20536"/>
                </a:lnTo>
                <a:lnTo>
                  <a:pt x="17242" y="19685"/>
                </a:lnTo>
                <a:lnTo>
                  <a:pt x="16450" y="17876"/>
                </a:lnTo>
                <a:lnTo>
                  <a:pt x="15616" y="16386"/>
                </a:lnTo>
                <a:lnTo>
                  <a:pt x="14678" y="15109"/>
                </a:lnTo>
                <a:lnTo>
                  <a:pt x="13761" y="14152"/>
                </a:lnTo>
                <a:lnTo>
                  <a:pt x="12802" y="13513"/>
                </a:lnTo>
                <a:lnTo>
                  <a:pt x="11801" y="13088"/>
                </a:lnTo>
                <a:lnTo>
                  <a:pt x="10821" y="12981"/>
                </a:lnTo>
                <a:lnTo>
                  <a:pt x="9799" y="13088"/>
                </a:lnTo>
                <a:lnTo>
                  <a:pt x="8840" y="13513"/>
                </a:lnTo>
                <a:lnTo>
                  <a:pt x="7860" y="14152"/>
                </a:lnTo>
                <a:lnTo>
                  <a:pt x="6922" y="15109"/>
                </a:lnTo>
                <a:lnTo>
                  <a:pt x="6025" y="16386"/>
                </a:lnTo>
                <a:lnTo>
                  <a:pt x="5171" y="17876"/>
                </a:lnTo>
                <a:lnTo>
                  <a:pt x="4378" y="19685"/>
                </a:lnTo>
                <a:lnTo>
                  <a:pt x="3982" y="20536"/>
                </a:lnTo>
                <a:lnTo>
                  <a:pt x="3524" y="21121"/>
                </a:lnTo>
                <a:lnTo>
                  <a:pt x="3065" y="21494"/>
                </a:lnTo>
                <a:lnTo>
                  <a:pt x="2585" y="21600"/>
                </a:lnTo>
                <a:lnTo>
                  <a:pt x="2085" y="21494"/>
                </a:lnTo>
                <a:lnTo>
                  <a:pt x="1605" y="21121"/>
                </a:lnTo>
                <a:lnTo>
                  <a:pt x="1168" y="20536"/>
                </a:lnTo>
                <a:lnTo>
                  <a:pt x="771" y="19685"/>
                </a:lnTo>
                <a:lnTo>
                  <a:pt x="438" y="18674"/>
                </a:lnTo>
                <a:lnTo>
                  <a:pt x="208" y="17557"/>
                </a:lnTo>
                <a:lnTo>
                  <a:pt x="63" y="16333"/>
                </a:lnTo>
                <a:lnTo>
                  <a:pt x="0" y="15109"/>
                </a:lnTo>
                <a:lnTo>
                  <a:pt x="63" y="13886"/>
                </a:lnTo>
                <a:lnTo>
                  <a:pt x="208" y="12662"/>
                </a:lnTo>
                <a:lnTo>
                  <a:pt x="438" y="11545"/>
                </a:lnTo>
                <a:lnTo>
                  <a:pt x="771" y="10534"/>
                </a:lnTo>
                <a:lnTo>
                  <a:pt x="1772" y="8140"/>
                </a:lnTo>
                <a:lnTo>
                  <a:pt x="2836" y="6118"/>
                </a:lnTo>
                <a:lnTo>
                  <a:pt x="3982" y="4363"/>
                </a:lnTo>
                <a:lnTo>
                  <a:pt x="5150" y="2873"/>
                </a:lnTo>
                <a:lnTo>
                  <a:pt x="6380" y="1756"/>
                </a:lnTo>
                <a:lnTo>
                  <a:pt x="7631" y="851"/>
                </a:lnTo>
                <a:lnTo>
                  <a:pt x="8882" y="213"/>
                </a:lnTo>
                <a:lnTo>
                  <a:pt x="1015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2"/>
          <p:cNvGrpSpPr/>
          <p:nvPr/>
        </p:nvGrpSpPr>
        <p:grpSpPr>
          <a:xfrm>
            <a:off x="6884844" y="347868"/>
            <a:ext cx="5105061" cy="6162252"/>
            <a:chOff x="0" y="0"/>
            <a:chExt cx="5105060" cy="6162250"/>
          </a:xfrm>
        </p:grpSpPr>
        <p:sp>
          <p:nvSpPr>
            <p:cNvPr id="496" name="Rectangle 3"/>
            <p:cNvSpPr/>
            <p:nvPr/>
          </p:nvSpPr>
          <p:spPr>
            <a:xfrm>
              <a:off x="-1" y="0"/>
              <a:ext cx="5105062" cy="6162251"/>
            </a:xfrm>
            <a:prstGeom prst="rect">
              <a:avLst/>
            </a:prstGeom>
            <a:solidFill>
              <a:srgbClr val="F04C0A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125">
                <a:defRPr sz="1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7" name="Rectangle 4"/>
            <p:cNvSpPr txBox="1"/>
            <p:nvPr/>
          </p:nvSpPr>
          <p:spPr>
            <a:xfrm>
              <a:off x="92348" y="195719"/>
              <a:ext cx="5002252" cy="5692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125">
                <a:defRPr b="1" sz="4100">
                  <a:solidFill>
                    <a:srgbClr val="F5F4ED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/>
              <a:r>
                <a:t>API integration with e-commerce platforms to track purchasing habits of customers  and automate recurring purchase with a subscription service</a:t>
              </a:r>
            </a:p>
          </p:txBody>
        </p:sp>
      </p:grpSp>
      <p:sp>
        <p:nvSpPr>
          <p:cNvPr id="499" name="TextBox 1"/>
          <p:cNvSpPr txBox="1"/>
          <p:nvPr/>
        </p:nvSpPr>
        <p:spPr>
          <a:xfrm rot="20954782">
            <a:off x="3087610" y="1820765"/>
            <a:ext cx="3962401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8987">
              <a:defRPr b="1" sz="6600">
                <a:solidFill>
                  <a:srgbClr val="F04C0A"/>
                </a:solidFill>
              </a:defRPr>
            </a:lvl1pPr>
          </a:lstStyle>
          <a:p>
            <a:pPr/>
            <a:r>
              <a:t>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traight Connector 103"/>
          <p:cNvSpPr/>
          <p:nvPr/>
        </p:nvSpPr>
        <p:spPr>
          <a:xfrm>
            <a:off x="1325512" y="919031"/>
            <a:ext cx="657936" cy="1"/>
          </a:xfrm>
          <a:prstGeom prst="line">
            <a:avLst/>
          </a:prstGeom>
          <a:blipFill>
            <a:blip r:embed="rId2"/>
          </a:blipFill>
          <a:ln w="57150">
            <a:solidFill>
              <a:srgbClr val="F56C2E"/>
            </a:solidFill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2" name="TextBox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4C0A">
              <a:alpha val="17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1218987">
              <a:defRPr sz="2400"/>
            </a:pPr>
          </a:p>
        </p:txBody>
      </p:sp>
      <p:sp>
        <p:nvSpPr>
          <p:cNvPr id="503" name="Title 1"/>
          <p:cNvSpPr txBox="1"/>
          <p:nvPr>
            <p:ph type="title"/>
          </p:nvPr>
        </p:nvSpPr>
        <p:spPr>
          <a:xfrm>
            <a:off x="397641" y="130513"/>
            <a:ext cx="3702963" cy="785890"/>
          </a:xfrm>
          <a:prstGeom prst="rect">
            <a:avLst/>
          </a:prstGeom>
        </p:spPr>
        <p:txBody>
          <a:bodyPr/>
          <a:lstStyle>
            <a:lvl1pPr>
              <a:defRPr b="1" sz="4000"/>
            </a:lvl1pPr>
          </a:lstStyle>
          <a:p>
            <a:pPr/>
            <a:r>
              <a:t>Target Market</a:t>
            </a:r>
          </a:p>
        </p:txBody>
      </p:sp>
      <p:grpSp>
        <p:nvGrpSpPr>
          <p:cNvPr id="509" name="Group 106"/>
          <p:cNvGrpSpPr/>
          <p:nvPr/>
        </p:nvGrpSpPr>
        <p:grpSpPr>
          <a:xfrm>
            <a:off x="1747269" y="1446663"/>
            <a:ext cx="9773542" cy="1482232"/>
            <a:chOff x="0" y="0"/>
            <a:chExt cx="9773540" cy="1482230"/>
          </a:xfrm>
        </p:grpSpPr>
        <p:sp>
          <p:nvSpPr>
            <p:cNvPr id="504" name="Rectangle 3"/>
            <p:cNvSpPr/>
            <p:nvPr/>
          </p:nvSpPr>
          <p:spPr>
            <a:xfrm>
              <a:off x="793469" y="11624"/>
              <a:ext cx="8889428" cy="1458982"/>
            </a:xfrm>
            <a:prstGeom prst="rect">
              <a:avLst/>
            </a:prstGeom>
            <a:gradFill flip="none" rotWithShape="1">
              <a:gsLst>
                <a:gs pos="5000">
                  <a:srgbClr val="BFBFBF"/>
                </a:gs>
                <a:gs pos="37000">
                  <a:srgbClr val="BFBFBF">
                    <a:alpha val="3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TextBox 12"/>
            <p:cNvSpPr txBox="1"/>
            <p:nvPr/>
          </p:nvSpPr>
          <p:spPr>
            <a:xfrm>
              <a:off x="1887147" y="419212"/>
              <a:ext cx="7886394" cy="688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218987">
                <a:defRPr b="1" sz="4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E-commerce Platforms</a:t>
              </a:r>
            </a:p>
          </p:txBody>
        </p:sp>
        <p:grpSp>
          <p:nvGrpSpPr>
            <p:cNvPr id="508" name="Oval 102"/>
            <p:cNvGrpSpPr/>
            <p:nvPr/>
          </p:nvGrpSpPr>
          <p:grpSpPr>
            <a:xfrm>
              <a:off x="-1" y="-1"/>
              <a:ext cx="1542653" cy="1482232"/>
              <a:chOff x="0" y="0"/>
              <a:chExt cx="1542652" cy="1482230"/>
            </a:xfrm>
          </p:grpSpPr>
          <p:sp>
            <p:nvSpPr>
              <p:cNvPr id="506" name="Oval"/>
              <p:cNvSpPr/>
              <p:nvPr/>
            </p:nvSpPr>
            <p:spPr>
              <a:xfrm>
                <a:off x="-1" y="-1"/>
                <a:ext cx="1542654" cy="1482232"/>
              </a:xfrm>
              <a:prstGeom prst="ellipse">
                <a:avLst/>
              </a:prstGeom>
              <a:solidFill>
                <a:srgbClr val="F04C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/>
              </a:p>
            </p:txBody>
          </p:sp>
          <p:sp>
            <p:nvSpPr>
              <p:cNvPr id="507" name="1"/>
              <p:cNvSpPr txBox="1"/>
              <p:nvPr/>
            </p:nvSpPr>
            <p:spPr>
              <a:xfrm>
                <a:off x="225916" y="366916"/>
                <a:ext cx="1090819" cy="748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980" tIns="71980" rIns="71980" bIns="71980" numCol="1" anchor="ctr">
                <a:spAutoFit/>
              </a:bodyPr>
              <a:lstStyle>
                <a:lvl1pPr algn="ctr" defTabSz="1218987">
                  <a:defRPr sz="4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515" name="Group 5"/>
          <p:cNvGrpSpPr/>
          <p:nvPr/>
        </p:nvGrpSpPr>
        <p:grpSpPr>
          <a:xfrm>
            <a:off x="1778728" y="3196558"/>
            <a:ext cx="9876461" cy="1564808"/>
            <a:chOff x="0" y="0"/>
            <a:chExt cx="9876460" cy="1564806"/>
          </a:xfrm>
        </p:grpSpPr>
        <p:sp>
          <p:nvSpPr>
            <p:cNvPr id="510" name="Rectangle 18"/>
            <p:cNvSpPr/>
            <p:nvPr/>
          </p:nvSpPr>
          <p:spPr>
            <a:xfrm>
              <a:off x="785593" y="34393"/>
              <a:ext cx="8929196" cy="1530414"/>
            </a:xfrm>
            <a:prstGeom prst="rect">
              <a:avLst/>
            </a:prstGeom>
            <a:gradFill flip="none" rotWithShape="1">
              <a:gsLst>
                <a:gs pos="5000">
                  <a:srgbClr val="BFBFBF"/>
                </a:gs>
                <a:gs pos="37000">
                  <a:srgbClr val="BFBFBF">
                    <a:alpha val="31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TextBox 20"/>
            <p:cNvSpPr txBox="1"/>
            <p:nvPr/>
          </p:nvSpPr>
          <p:spPr>
            <a:xfrm>
              <a:off x="1873701" y="455430"/>
              <a:ext cx="8002760" cy="688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1218987">
                <a:defRPr b="1" sz="4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Users Shopping Online</a:t>
              </a:r>
            </a:p>
          </p:txBody>
        </p:sp>
        <p:grpSp>
          <p:nvGrpSpPr>
            <p:cNvPr id="514" name="Oval 104"/>
            <p:cNvGrpSpPr/>
            <p:nvPr/>
          </p:nvGrpSpPr>
          <p:grpSpPr>
            <a:xfrm>
              <a:off x="-1" y="0"/>
              <a:ext cx="1549553" cy="1554802"/>
              <a:chOff x="0" y="0"/>
              <a:chExt cx="1549552" cy="1554801"/>
            </a:xfrm>
          </p:grpSpPr>
          <p:sp>
            <p:nvSpPr>
              <p:cNvPr id="512" name="Circle"/>
              <p:cNvSpPr/>
              <p:nvPr/>
            </p:nvSpPr>
            <p:spPr>
              <a:xfrm>
                <a:off x="-1" y="0"/>
                <a:ext cx="1549554" cy="1554802"/>
              </a:xfrm>
              <a:prstGeom prst="ellipse">
                <a:avLst/>
              </a:prstGeom>
              <a:solidFill>
                <a:srgbClr val="F04C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/>
              </a:p>
            </p:txBody>
          </p:sp>
          <p:sp>
            <p:nvSpPr>
              <p:cNvPr id="513" name="2"/>
              <p:cNvSpPr txBox="1"/>
              <p:nvPr/>
            </p:nvSpPr>
            <p:spPr>
              <a:xfrm>
                <a:off x="226926" y="403202"/>
                <a:ext cx="1095700" cy="7483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980" tIns="71980" rIns="71980" bIns="71980" numCol="1" anchor="ctr">
                <a:spAutoFit/>
              </a:bodyPr>
              <a:lstStyle>
                <a:lvl1pPr algn="ctr" defTabSz="1218987">
                  <a:defRPr sz="43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277"/>
          <p:cNvSpPr/>
          <p:nvPr/>
        </p:nvSpPr>
        <p:spPr>
          <a:xfrm>
            <a:off x="858700" y="1980759"/>
            <a:ext cx="402650" cy="3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Shape 275"/>
          <p:cNvSpPr txBox="1"/>
          <p:nvPr/>
        </p:nvSpPr>
        <p:spPr>
          <a:xfrm>
            <a:off x="242888" y="67096"/>
            <a:ext cx="4709067" cy="213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/>
          <a:p>
            <a:pPr defTabSz="412750">
              <a:defRPr b="1" sz="650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pPr>
            <a:r>
              <a:t>Revenue</a:t>
            </a:r>
            <a:endParaRPr sz="10000"/>
          </a:p>
          <a:p>
            <a:pPr defTabSz="412750">
              <a:defRPr b="1" sz="6500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pPr>
            <a:r>
              <a:t>Streams</a:t>
            </a:r>
          </a:p>
        </p:txBody>
      </p:sp>
      <p:sp>
        <p:nvSpPr>
          <p:cNvPr id="519" name="Shape 257"/>
          <p:cNvSpPr txBox="1"/>
          <p:nvPr/>
        </p:nvSpPr>
        <p:spPr>
          <a:xfrm>
            <a:off x="3589363" y="2351315"/>
            <a:ext cx="3915626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algn="ctr" defTabSz="412750">
              <a:lnSpc>
                <a:spcPct val="80000"/>
              </a:lnSpc>
              <a:defRPr b="1" sz="4400">
                <a:solidFill>
                  <a:srgbClr val="53585F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/>
            <a:r>
              <a:t>API subscriptions</a:t>
            </a:r>
          </a:p>
        </p:txBody>
      </p:sp>
      <p:grpSp>
        <p:nvGrpSpPr>
          <p:cNvPr id="540" name="Group 2"/>
          <p:cNvGrpSpPr/>
          <p:nvPr/>
        </p:nvGrpSpPr>
        <p:grpSpPr>
          <a:xfrm>
            <a:off x="3916907" y="2045607"/>
            <a:ext cx="7759153" cy="4394554"/>
            <a:chOff x="0" y="0"/>
            <a:chExt cx="7759151" cy="4394552"/>
          </a:xfrm>
        </p:grpSpPr>
        <p:grpSp>
          <p:nvGrpSpPr>
            <p:cNvPr id="538" name="Group 1"/>
            <p:cNvGrpSpPr/>
            <p:nvPr/>
          </p:nvGrpSpPr>
          <p:grpSpPr>
            <a:xfrm>
              <a:off x="3364599" y="0"/>
              <a:ext cx="4394553" cy="4394553"/>
              <a:chOff x="0" y="0"/>
              <a:chExt cx="4394552" cy="4394552"/>
            </a:xfrm>
          </p:grpSpPr>
          <p:grpSp>
            <p:nvGrpSpPr>
              <p:cNvPr id="522" name="Group 235"/>
              <p:cNvGrpSpPr/>
              <p:nvPr/>
            </p:nvGrpSpPr>
            <p:grpSpPr>
              <a:xfrm>
                <a:off x="0" y="0"/>
                <a:ext cx="4394553" cy="4394553"/>
                <a:chOff x="0" y="0"/>
                <a:chExt cx="4394552" cy="4394552"/>
              </a:xfrm>
            </p:grpSpPr>
            <p:graphicFrame>
              <p:nvGraphicFramePr>
                <p:cNvPr id="520" name="Chart 233"/>
                <p:cNvGraphicFramePr/>
                <p:nvPr/>
              </p:nvGraphicFramePr>
              <p:xfrm>
                <a:off x="0" y="0"/>
                <a:ext cx="4394553" cy="4394553"/>
              </p:xfrm>
              <a:graphic xmlns:a="http://schemas.openxmlformats.org/drawingml/2006/main">
                <a:graphicData uri="http://schemas.openxmlformats.org/drawingml/2006/chart">
                  <c:chart xmlns:c="http://schemas.openxmlformats.org/drawingml/2006/chart" r:id="rId2"/>
                </a:graphicData>
              </a:graphic>
            </p:graphicFrame>
            <p:sp>
              <p:nvSpPr>
                <p:cNvPr id="521" name="Shape 234"/>
                <p:cNvSpPr/>
                <p:nvPr/>
              </p:nvSpPr>
              <p:spPr>
                <a:xfrm>
                  <a:off x="297323" y="302885"/>
                  <a:ext cx="3799907" cy="3799907"/>
                </a:xfrm>
                <a:prstGeom prst="ellipse">
                  <a:avLst/>
                </a:prstGeom>
                <a:solidFill>
                  <a:srgbClr val="F4F5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412750">
                    <a:defRPr sz="15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</p:grpSp>
          <p:grpSp>
            <p:nvGrpSpPr>
              <p:cNvPr id="525" name="Group 238"/>
              <p:cNvGrpSpPr/>
              <p:nvPr/>
            </p:nvGrpSpPr>
            <p:grpSpPr>
              <a:xfrm>
                <a:off x="418399" y="419459"/>
                <a:ext cx="3557752" cy="3557751"/>
                <a:chOff x="0" y="0"/>
                <a:chExt cx="3557750" cy="3557750"/>
              </a:xfrm>
            </p:grpSpPr>
            <p:graphicFrame>
              <p:nvGraphicFramePr>
                <p:cNvPr id="523" name="Chart 236"/>
                <p:cNvGraphicFramePr/>
                <p:nvPr/>
              </p:nvGraphicFramePr>
              <p:xfrm>
                <a:off x="0" y="0"/>
                <a:ext cx="3557751" cy="3557751"/>
              </p:xfrm>
              <a:graphic xmlns:a="http://schemas.openxmlformats.org/drawingml/2006/main">
                <a:graphicData uri="http://schemas.openxmlformats.org/drawingml/2006/chart">
                  <c:chart xmlns:c="http://schemas.openxmlformats.org/drawingml/2006/chart" r:id="rId3"/>
                </a:graphicData>
              </a:graphic>
            </p:graphicFrame>
            <p:sp>
              <p:nvSpPr>
                <p:cNvPr id="524" name="Shape 237"/>
                <p:cNvSpPr/>
                <p:nvPr/>
              </p:nvSpPr>
              <p:spPr>
                <a:xfrm>
                  <a:off x="297295" y="301798"/>
                  <a:ext cx="2963161" cy="2963161"/>
                </a:xfrm>
                <a:prstGeom prst="ellipse">
                  <a:avLst/>
                </a:prstGeom>
                <a:solidFill>
                  <a:srgbClr val="F4F5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412750">
                    <a:defRPr sz="15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</p:grpSp>
          <p:grpSp>
            <p:nvGrpSpPr>
              <p:cNvPr id="528" name="Group 241"/>
              <p:cNvGrpSpPr/>
              <p:nvPr/>
            </p:nvGrpSpPr>
            <p:grpSpPr>
              <a:xfrm>
                <a:off x="842286" y="844417"/>
                <a:ext cx="2709981" cy="2709981"/>
                <a:chOff x="0" y="0"/>
                <a:chExt cx="2709980" cy="2709980"/>
              </a:xfrm>
            </p:grpSpPr>
            <p:graphicFrame>
              <p:nvGraphicFramePr>
                <p:cNvPr id="526" name="Chart 239"/>
                <p:cNvGraphicFramePr/>
                <p:nvPr/>
              </p:nvGraphicFramePr>
              <p:xfrm>
                <a:off x="0" y="0"/>
                <a:ext cx="2709981" cy="2709981"/>
              </p:xfrm>
              <a:graphic xmlns:a="http://schemas.openxmlformats.org/drawingml/2006/main">
                <a:graphicData uri="http://schemas.openxmlformats.org/drawingml/2006/chart">
                  <c:chart xmlns:c="http://schemas.openxmlformats.org/drawingml/2006/chart" r:id="rId4"/>
                </a:graphicData>
              </a:graphic>
            </p:graphicFrame>
            <p:sp>
              <p:nvSpPr>
                <p:cNvPr id="527" name="Shape 240"/>
                <p:cNvSpPr/>
                <p:nvPr/>
              </p:nvSpPr>
              <p:spPr>
                <a:xfrm>
                  <a:off x="282059" y="285489"/>
                  <a:ext cx="2145863" cy="2145863"/>
                </a:xfrm>
                <a:prstGeom prst="ellipse">
                  <a:avLst/>
                </a:prstGeom>
                <a:solidFill>
                  <a:srgbClr val="F4F5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412750">
                    <a:defRPr sz="15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</p:grpSp>
          <p:grpSp>
            <p:nvGrpSpPr>
              <p:cNvPr id="531" name="Group 244"/>
              <p:cNvGrpSpPr/>
              <p:nvPr/>
            </p:nvGrpSpPr>
            <p:grpSpPr>
              <a:xfrm>
                <a:off x="1241561" y="1244704"/>
                <a:ext cx="1911429" cy="1911429"/>
                <a:chOff x="0" y="0"/>
                <a:chExt cx="1911428" cy="1911428"/>
              </a:xfrm>
            </p:grpSpPr>
            <p:graphicFrame>
              <p:nvGraphicFramePr>
                <p:cNvPr id="529" name="Chart 242"/>
                <p:cNvGraphicFramePr/>
                <p:nvPr/>
              </p:nvGraphicFramePr>
              <p:xfrm>
                <a:off x="0" y="0"/>
                <a:ext cx="1911429" cy="1911429"/>
              </p:xfrm>
              <a:graphic xmlns:a="http://schemas.openxmlformats.org/drawingml/2006/main">
                <a:graphicData uri="http://schemas.openxmlformats.org/drawingml/2006/chart">
                  <c:chart xmlns:c="http://schemas.openxmlformats.org/drawingml/2006/chart" r:id="rId5"/>
                </a:graphicData>
              </a:graphic>
            </p:graphicFrame>
            <p:sp>
              <p:nvSpPr>
                <p:cNvPr id="530" name="Shape 243"/>
                <p:cNvSpPr/>
                <p:nvPr/>
              </p:nvSpPr>
              <p:spPr>
                <a:xfrm>
                  <a:off x="263773" y="266193"/>
                  <a:ext cx="1383881" cy="1383881"/>
                </a:xfrm>
                <a:prstGeom prst="ellipse">
                  <a:avLst/>
                </a:prstGeom>
                <a:solidFill>
                  <a:srgbClr val="F4F5F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 defTabSz="412750">
                    <a:defRPr sz="15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</a:p>
              </p:txBody>
            </p:sp>
          </p:grpSp>
          <p:sp>
            <p:nvSpPr>
              <p:cNvPr id="532" name="Shape 246"/>
              <p:cNvSpPr/>
              <p:nvPr/>
            </p:nvSpPr>
            <p:spPr>
              <a:xfrm>
                <a:off x="2045298" y="432685"/>
                <a:ext cx="316875" cy="288069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33" name="Shape 247"/>
              <p:cNvSpPr/>
              <p:nvPr/>
            </p:nvSpPr>
            <p:spPr>
              <a:xfrm>
                <a:off x="2045298" y="831676"/>
                <a:ext cx="299161" cy="299161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34" name="Shape 250"/>
              <p:cNvSpPr/>
              <p:nvPr/>
            </p:nvSpPr>
            <p:spPr>
              <a:xfrm>
                <a:off x="3035411" y="1337330"/>
                <a:ext cx="273175" cy="273175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35" name="Shape 251"/>
              <p:cNvSpPr/>
              <p:nvPr/>
            </p:nvSpPr>
            <p:spPr>
              <a:xfrm>
                <a:off x="2986920" y="722576"/>
                <a:ext cx="288069" cy="295555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36" name="Shape 252"/>
              <p:cNvSpPr/>
              <p:nvPr/>
            </p:nvSpPr>
            <p:spPr>
              <a:xfrm>
                <a:off x="2054925" y="4658"/>
                <a:ext cx="294257" cy="304925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537" name="Shape 252"/>
              <p:cNvSpPr/>
              <p:nvPr/>
            </p:nvSpPr>
            <p:spPr>
              <a:xfrm>
                <a:off x="3688410" y="817581"/>
                <a:ext cx="294257" cy="304925"/>
              </a:xfrm>
              <a:prstGeom prst="ellipse">
                <a:avLst/>
              </a:prstGeom>
              <a:solidFill>
                <a:srgbClr val="F56C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412750">
                  <a:defRPr sz="15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sp>
          <p:nvSpPr>
            <p:cNvPr id="539" name="Shape 256"/>
            <p:cNvSpPr/>
            <p:nvPr/>
          </p:nvSpPr>
          <p:spPr>
            <a:xfrm>
              <a:off x="0" y="1462033"/>
              <a:ext cx="5559479" cy="740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3625" y="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A6A7AC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12750">
                <a:defRPr sz="15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541" name="TextBox 3"/>
          <p:cNvSpPr txBox="1"/>
          <p:nvPr/>
        </p:nvSpPr>
        <p:spPr>
          <a:xfrm>
            <a:off x="299863" y="3309066"/>
            <a:ext cx="3366467" cy="285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50">
              <a:lnSpc>
                <a:spcPct val="150000"/>
              </a:lnSpc>
              <a:defRPr b="1" sz="3200">
                <a:solidFill>
                  <a:srgbClr val="53585F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Ecommerce platforms use the API on</a:t>
            </a:r>
            <a:r>
              <a:rPr>
                <a:solidFill>
                  <a:srgbClr val="F56C2E"/>
                </a:solidFill>
              </a:rPr>
              <a:t> subscription basis</a:t>
            </a:r>
            <a:r>
              <a:t> </a:t>
            </a:r>
          </a:p>
        </p:txBody>
      </p:sp>
      <p:sp>
        <p:nvSpPr>
          <p:cNvPr id="542" name="TextBox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4C0A">
              <a:alpha val="1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412750"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traight Connector 18"/>
          <p:cNvSpPr/>
          <p:nvPr/>
        </p:nvSpPr>
        <p:spPr>
          <a:xfrm>
            <a:off x="1300939" y="1601450"/>
            <a:ext cx="819409" cy="1"/>
          </a:xfrm>
          <a:prstGeom prst="line">
            <a:avLst/>
          </a:prstGeom>
          <a:blipFill>
            <a:blip r:embed="rId3"/>
          </a:blipFill>
          <a:ln w="57150">
            <a:solidFill>
              <a:srgbClr val="F56C2E"/>
            </a:solidFill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5" name="TextBox 20"/>
          <p:cNvSpPr txBox="1"/>
          <p:nvPr/>
        </p:nvSpPr>
        <p:spPr>
          <a:xfrm>
            <a:off x="-126567" y="16315"/>
            <a:ext cx="3968195" cy="134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Market Opportunity</a:t>
            </a:r>
          </a:p>
        </p:txBody>
      </p:sp>
      <p:sp>
        <p:nvSpPr>
          <p:cNvPr id="546" name="TextBox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4C06">
              <a:alpha val="17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49" name="Round Same Side Corner Rectangle 22"/>
          <p:cNvGrpSpPr/>
          <p:nvPr/>
        </p:nvGrpSpPr>
        <p:grpSpPr>
          <a:xfrm>
            <a:off x="5711583" y="3114950"/>
            <a:ext cx="5299642" cy="691015"/>
            <a:chOff x="0" y="0"/>
            <a:chExt cx="5299641" cy="691014"/>
          </a:xfrm>
        </p:grpSpPr>
        <p:sp>
          <p:nvSpPr>
            <p:cNvPr id="547" name="Shape"/>
            <p:cNvSpPr/>
            <p:nvPr/>
          </p:nvSpPr>
          <p:spPr>
            <a:xfrm rot="5400000">
              <a:off x="2304313" y="-2304314"/>
              <a:ext cx="691015" cy="529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630"/>
                    <a:pt x="21600" y="1408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1408"/>
                  </a:lnTo>
                  <a:cubicBezTo>
                    <a:pt x="0" y="630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4EB9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8" name="641million by 2023"/>
            <p:cNvSpPr txBox="1"/>
            <p:nvPr/>
          </p:nvSpPr>
          <p:spPr>
            <a:xfrm>
              <a:off x="0" y="157891"/>
              <a:ext cx="5198446" cy="375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r"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641million by 2023</a:t>
              </a:r>
            </a:p>
          </p:txBody>
        </p:sp>
      </p:grpSp>
      <p:grpSp>
        <p:nvGrpSpPr>
          <p:cNvPr id="567" name="Group 7"/>
          <p:cNvGrpSpPr/>
          <p:nvPr/>
        </p:nvGrpSpPr>
        <p:grpSpPr>
          <a:xfrm>
            <a:off x="3666239" y="958761"/>
            <a:ext cx="8287813" cy="5866954"/>
            <a:chOff x="0" y="0"/>
            <a:chExt cx="8287812" cy="5866953"/>
          </a:xfrm>
        </p:grpSpPr>
        <p:grpSp>
          <p:nvGrpSpPr>
            <p:cNvPr id="553" name="Group 8"/>
            <p:cNvGrpSpPr/>
            <p:nvPr/>
          </p:nvGrpSpPr>
          <p:grpSpPr>
            <a:xfrm>
              <a:off x="2620034" y="3492955"/>
              <a:ext cx="2306062" cy="2373999"/>
              <a:chOff x="0" y="0"/>
              <a:chExt cx="2306061" cy="2373998"/>
            </a:xfrm>
          </p:grpSpPr>
          <p:sp>
            <p:nvSpPr>
              <p:cNvPr id="550" name="Rectangle 9"/>
              <p:cNvSpPr/>
              <p:nvPr/>
            </p:nvSpPr>
            <p:spPr>
              <a:xfrm rot="19041182">
                <a:off x="920373" y="372945"/>
                <a:ext cx="821932" cy="1985124"/>
              </a:xfrm>
              <a:prstGeom prst="rect">
                <a:avLst/>
              </a:prstGeom>
              <a:solidFill>
                <a:srgbClr val="6DAF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1" name="Rectangle 10"/>
              <p:cNvSpPr/>
              <p:nvPr/>
            </p:nvSpPr>
            <p:spPr>
              <a:xfrm rot="19041182">
                <a:off x="31103" y="148079"/>
                <a:ext cx="558021" cy="309649"/>
              </a:xfrm>
              <a:prstGeom prst="rect">
                <a:avLst/>
              </a:prstGeom>
              <a:solidFill>
                <a:srgbClr val="6DAF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2" name="Rectangle 12"/>
              <p:cNvSpPr/>
              <p:nvPr/>
            </p:nvSpPr>
            <p:spPr>
              <a:xfrm rot="19041182">
                <a:off x="172858" y="366070"/>
                <a:ext cx="720858" cy="312287"/>
              </a:xfrm>
              <a:prstGeom prst="rect">
                <a:avLst/>
              </a:prstGeom>
              <a:solidFill>
                <a:srgbClr val="F9932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566" name="Group 2"/>
            <p:cNvGrpSpPr/>
            <p:nvPr/>
          </p:nvGrpSpPr>
          <p:grpSpPr>
            <a:xfrm>
              <a:off x="0" y="0"/>
              <a:ext cx="8287814" cy="4051940"/>
              <a:chOff x="0" y="0"/>
              <a:chExt cx="8287813" cy="4051939"/>
            </a:xfrm>
          </p:grpSpPr>
          <p:grpSp>
            <p:nvGrpSpPr>
              <p:cNvPr id="560" name="Group 16"/>
              <p:cNvGrpSpPr/>
              <p:nvPr/>
            </p:nvGrpSpPr>
            <p:grpSpPr>
              <a:xfrm>
                <a:off x="2160268" y="598388"/>
                <a:ext cx="6127545" cy="1557799"/>
                <a:chOff x="0" y="0"/>
                <a:chExt cx="6127544" cy="1557798"/>
              </a:xfrm>
            </p:grpSpPr>
            <p:grpSp>
              <p:nvGrpSpPr>
                <p:cNvPr id="556" name="Round Same Side Corner Rectangle 3"/>
                <p:cNvGrpSpPr/>
                <p:nvPr/>
              </p:nvGrpSpPr>
              <p:grpSpPr>
                <a:xfrm>
                  <a:off x="0" y="-1"/>
                  <a:ext cx="6127545" cy="823086"/>
                  <a:chOff x="0" y="0"/>
                  <a:chExt cx="6127544" cy="823084"/>
                </a:xfrm>
              </p:grpSpPr>
              <p:sp>
                <p:nvSpPr>
                  <p:cNvPr id="554" name="Shape"/>
                  <p:cNvSpPr/>
                  <p:nvPr/>
                </p:nvSpPr>
                <p:spPr>
                  <a:xfrm rot="5400000">
                    <a:off x="2652229" y="-2652231"/>
                    <a:ext cx="823085" cy="61275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0"/>
                        </a:moveTo>
                        <a:cubicBezTo>
                          <a:pt x="16765" y="0"/>
                          <a:pt x="21600" y="650"/>
                          <a:pt x="21600" y="1451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1451"/>
                        </a:lnTo>
                        <a:cubicBezTo>
                          <a:pt x="0" y="650"/>
                          <a:pt x="4835" y="0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rgbClr val="F9932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r">
                      <a:defRPr b="1" sz="24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555" name="596million Ecommerce users"/>
                  <p:cNvSpPr txBox="1"/>
                  <p:nvPr/>
                </p:nvSpPr>
                <p:spPr>
                  <a:xfrm>
                    <a:off x="0" y="193007"/>
                    <a:ext cx="6007007" cy="43707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r">
                      <a:defRPr b="1" sz="24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/>
                    <a:r>
                      <a:t>596million Ecommerce users   </a:t>
                    </a:r>
                  </a:p>
                </p:txBody>
              </p:sp>
            </p:grpSp>
            <p:grpSp>
              <p:nvGrpSpPr>
                <p:cNvPr id="559" name="Round Same Side Corner Rectangle 5"/>
                <p:cNvGrpSpPr/>
                <p:nvPr/>
              </p:nvGrpSpPr>
              <p:grpSpPr>
                <a:xfrm>
                  <a:off x="28441" y="823089"/>
                  <a:ext cx="5611254" cy="734709"/>
                  <a:chOff x="0" y="0"/>
                  <a:chExt cx="5611253" cy="734708"/>
                </a:xfrm>
              </p:grpSpPr>
              <p:sp>
                <p:nvSpPr>
                  <p:cNvPr id="557" name="Shape"/>
                  <p:cNvSpPr/>
                  <p:nvPr/>
                </p:nvSpPr>
                <p:spPr>
                  <a:xfrm rot="5400000">
                    <a:off x="2438272" y="-2438273"/>
                    <a:ext cx="734709" cy="56112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0800" y="0"/>
                        </a:moveTo>
                        <a:cubicBezTo>
                          <a:pt x="16765" y="0"/>
                          <a:pt x="21600" y="633"/>
                          <a:pt x="21600" y="1414"/>
                        </a:cubicBez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1414"/>
                        </a:lnTo>
                        <a:cubicBezTo>
                          <a:pt x="0" y="633"/>
                          <a:pt x="4835" y="0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rgbClr val="6DAF27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r">
                      <a:defRPr b="1" sz="20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</a:p>
                </p:txBody>
              </p:sp>
              <p:sp>
                <p:nvSpPr>
                  <p:cNvPr id="558" name="Currently grows at 2% p.a"/>
                  <p:cNvSpPr txBox="1"/>
                  <p:nvPr/>
                </p:nvSpPr>
                <p:spPr>
                  <a:xfrm>
                    <a:off x="0" y="179738"/>
                    <a:ext cx="5503660" cy="37523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r">
                      <a:defRPr b="1" sz="20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</a:lstStyle>
                  <a:p>
                    <a:pPr/>
                    <a:r>
                      <a:t>Currently grows at 2% p.a</a:t>
                    </a:r>
                  </a:p>
                </p:txBody>
              </p:sp>
            </p:grpSp>
          </p:grpSp>
          <p:grpSp>
            <p:nvGrpSpPr>
              <p:cNvPr id="565" name="Group 1"/>
              <p:cNvGrpSpPr/>
              <p:nvPr/>
            </p:nvGrpSpPr>
            <p:grpSpPr>
              <a:xfrm>
                <a:off x="-1" y="0"/>
                <a:ext cx="4097711" cy="4051940"/>
                <a:chOff x="0" y="0"/>
                <a:chExt cx="4097709" cy="4051939"/>
              </a:xfrm>
            </p:grpSpPr>
            <p:sp>
              <p:nvSpPr>
                <p:cNvPr id="561" name="Oval 17"/>
                <p:cNvSpPr/>
                <p:nvPr/>
              </p:nvSpPr>
              <p:spPr>
                <a:xfrm>
                  <a:off x="0" y="0"/>
                  <a:ext cx="4097710" cy="4051940"/>
                </a:xfrm>
                <a:prstGeom prst="ellipse">
                  <a:avLst/>
                </a:prstGeom>
                <a:solidFill>
                  <a:srgbClr val="DB43D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564" name="Oval 13"/>
                <p:cNvGrpSpPr/>
                <p:nvPr/>
              </p:nvGrpSpPr>
              <p:grpSpPr>
                <a:xfrm>
                  <a:off x="318902" y="238172"/>
                  <a:ext cx="3351285" cy="3396867"/>
                  <a:chOff x="0" y="0"/>
                  <a:chExt cx="3351284" cy="3396865"/>
                </a:xfrm>
              </p:grpSpPr>
              <p:sp>
                <p:nvSpPr>
                  <p:cNvPr id="562" name="Oval"/>
                  <p:cNvSpPr/>
                  <p:nvPr/>
                </p:nvSpPr>
                <p:spPr>
                  <a:xfrm>
                    <a:off x="-1" y="-1"/>
                    <a:ext cx="3351286" cy="3396867"/>
                  </a:xfrm>
                  <a:prstGeom prst="ellipse">
                    <a:avLst/>
                  </a:prstGeom>
                  <a:solidFill>
                    <a:srgbClr val="73166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b="1" sz="36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563" name="Avg. User spend ₤135 per month on commodities"/>
                  <p:cNvSpPr txBox="1"/>
                  <p:nvPr/>
                </p:nvSpPr>
                <p:spPr>
                  <a:xfrm>
                    <a:off x="490784" y="100943"/>
                    <a:ext cx="2369716" cy="31949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ctr">
                    <a:noAutofit/>
                  </a:bodyPr>
                  <a:lstStyle>
                    <a:lvl1pPr algn="ctr">
                      <a:defRPr b="1" sz="3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Avg. User spend ₤135 per month on commodities</a:t>
                    </a:r>
                  </a:p>
                </p:txBody>
              </p:sp>
            </p:grpSp>
          </p:grpSp>
        </p:grpSp>
      </p:grpSp>
      <p:sp>
        <p:nvSpPr>
          <p:cNvPr id="568" name="TextBox 31"/>
          <p:cNvSpPr txBox="1"/>
          <p:nvPr/>
        </p:nvSpPr>
        <p:spPr>
          <a:xfrm>
            <a:off x="189039" y="5234599"/>
            <a:ext cx="2223800" cy="1671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₤80B</a:t>
            </a:r>
          </a:p>
          <a:p>
            <a:pPr algn="ctr"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Total Addressable Market </a:t>
            </a:r>
          </a:p>
        </p:txBody>
      </p:sp>
      <p:sp>
        <p:nvSpPr>
          <p:cNvPr id="569" name="TextBox 32"/>
          <p:cNvSpPr txBox="1"/>
          <p:nvPr/>
        </p:nvSpPr>
        <p:spPr>
          <a:xfrm>
            <a:off x="2729727" y="5230817"/>
            <a:ext cx="2223801" cy="1138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5% </a:t>
            </a:r>
          </a:p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Target Market Share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83"/>
          <p:cNvSpPr txBox="1"/>
          <p:nvPr/>
        </p:nvSpPr>
        <p:spPr>
          <a:xfrm>
            <a:off x="889144" y="5069313"/>
            <a:ext cx="2922875" cy="1503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-150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MixPanel </a:t>
            </a:r>
            <a:r>
              <a:rPr>
                <a:solidFill>
                  <a:srgbClr val="000000"/>
                </a:solidFill>
              </a:rPr>
              <a:t>-  </a:t>
            </a:r>
            <a:r>
              <a:rPr>
                <a:solidFill>
                  <a:schemeClr val="accent5"/>
                </a:solidFill>
              </a:rPr>
              <a:t>studies shoppers’ behaviors &amp; suggest opportunities</a:t>
            </a:r>
          </a:p>
        </p:txBody>
      </p:sp>
      <p:sp>
        <p:nvSpPr>
          <p:cNvPr id="572" name="Rectangle 82"/>
          <p:cNvSpPr txBox="1"/>
          <p:nvPr/>
        </p:nvSpPr>
        <p:spPr>
          <a:xfrm>
            <a:off x="1297222" y="1949082"/>
            <a:ext cx="3139842" cy="114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-150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Crazy Egg </a:t>
            </a:r>
            <a:r>
              <a:rPr>
                <a:solidFill>
                  <a:srgbClr val="000000"/>
                </a:solidFill>
              </a:rPr>
              <a:t>-  </a:t>
            </a:r>
            <a:r>
              <a:rPr>
                <a:solidFill>
                  <a:schemeClr val="accent5"/>
                </a:solidFill>
              </a:rPr>
              <a:t>studies shoppers’ online and offline behaviors</a:t>
            </a:r>
          </a:p>
        </p:txBody>
      </p:sp>
      <p:sp>
        <p:nvSpPr>
          <p:cNvPr id="573" name="Rectangle 81"/>
          <p:cNvSpPr txBox="1"/>
          <p:nvPr/>
        </p:nvSpPr>
        <p:spPr>
          <a:xfrm>
            <a:off x="8056563" y="1079072"/>
            <a:ext cx="2967346" cy="1299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-150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Webtrend </a:t>
            </a:r>
            <a:r>
              <a:rPr>
                <a:solidFill>
                  <a:srgbClr val="000000"/>
                </a:solidFill>
              </a:rPr>
              <a:t>-  </a:t>
            </a:r>
            <a:r>
              <a:rPr>
                <a:solidFill>
                  <a:schemeClr val="accent5"/>
                </a:solidFill>
              </a:rPr>
              <a:t>studies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usage and return metrics</a:t>
            </a:r>
          </a:p>
        </p:txBody>
      </p:sp>
      <p:sp>
        <p:nvSpPr>
          <p:cNvPr id="574" name="Shape 82"/>
          <p:cNvSpPr/>
          <p:nvPr/>
        </p:nvSpPr>
        <p:spPr>
          <a:xfrm>
            <a:off x="1588095" y="1078437"/>
            <a:ext cx="457101" cy="1"/>
          </a:xfrm>
          <a:prstGeom prst="line">
            <a:avLst/>
          </a:prstGeom>
          <a:ln w="76200">
            <a:solidFill>
              <a:srgbClr val="F56C2E"/>
            </a:solidFill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5" name="TextBox 89"/>
          <p:cNvSpPr txBox="1"/>
          <p:nvPr/>
        </p:nvSpPr>
        <p:spPr>
          <a:xfrm>
            <a:off x="146265" y="292166"/>
            <a:ext cx="5957890" cy="6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just" defTabSz="412750">
              <a:defRPr b="1" sz="4400">
                <a:solidFill>
                  <a:srgbClr val="151618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Competition Analysis</a:t>
            </a:r>
          </a:p>
        </p:txBody>
      </p:sp>
      <p:grpSp>
        <p:nvGrpSpPr>
          <p:cNvPr id="650" name="Group 79"/>
          <p:cNvGrpSpPr/>
          <p:nvPr/>
        </p:nvGrpSpPr>
        <p:grpSpPr>
          <a:xfrm>
            <a:off x="3506787" y="1243430"/>
            <a:ext cx="5176839" cy="5614572"/>
            <a:chOff x="0" y="0"/>
            <a:chExt cx="5176837" cy="5614571"/>
          </a:xfrm>
        </p:grpSpPr>
        <p:sp>
          <p:nvSpPr>
            <p:cNvPr id="576" name="Freeform 5"/>
            <p:cNvSpPr/>
            <p:nvPr/>
          </p:nvSpPr>
          <p:spPr>
            <a:xfrm>
              <a:off x="693737" y="4150895"/>
              <a:ext cx="1524001" cy="146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8039"/>
                    <a:pt x="0" y="8039"/>
                    <a:pt x="0" y="8039"/>
                  </a:cubicBezTo>
                  <a:cubicBezTo>
                    <a:pt x="0" y="9509"/>
                    <a:pt x="1162" y="10718"/>
                    <a:pt x="2574" y="10718"/>
                  </a:cubicBezTo>
                  <a:cubicBezTo>
                    <a:pt x="19026" y="10718"/>
                    <a:pt x="19026" y="10718"/>
                    <a:pt x="19026" y="10718"/>
                  </a:cubicBezTo>
                  <a:cubicBezTo>
                    <a:pt x="20438" y="10718"/>
                    <a:pt x="21600" y="11895"/>
                    <a:pt x="21600" y="13365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79375" cap="flat">
              <a:solidFill>
                <a:srgbClr val="E13A6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7" name="Freeform 6"/>
            <p:cNvSpPr/>
            <p:nvPr/>
          </p:nvSpPr>
          <p:spPr>
            <a:xfrm>
              <a:off x="658812" y="3649245"/>
              <a:ext cx="69851" cy="30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50" y="2224"/>
                    <a:pt x="675" y="3971"/>
                    <a:pt x="675" y="3971"/>
                  </a:cubicBezTo>
                  <a:cubicBezTo>
                    <a:pt x="675" y="21600"/>
                    <a:pt x="675" y="21600"/>
                    <a:pt x="675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ubicBezTo>
                    <a:pt x="20250" y="3971"/>
                    <a:pt x="20250" y="3971"/>
                    <a:pt x="20250" y="3971"/>
                  </a:cubicBezTo>
                  <a:cubicBezTo>
                    <a:pt x="20250" y="3971"/>
                    <a:pt x="20250" y="2224"/>
                    <a:pt x="21600" y="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8" name="Freeform 7"/>
            <p:cNvSpPr/>
            <p:nvPr/>
          </p:nvSpPr>
          <p:spPr>
            <a:xfrm>
              <a:off x="754062" y="3538120"/>
              <a:ext cx="118950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5" h="21600" fill="norm" stroke="1" extrusionOk="0">
                  <a:moveTo>
                    <a:pt x="16102" y="2160"/>
                  </a:moveTo>
                  <a:cubicBezTo>
                    <a:pt x="13745" y="540"/>
                    <a:pt x="12175" y="0"/>
                    <a:pt x="10211" y="0"/>
                  </a:cubicBezTo>
                  <a:cubicBezTo>
                    <a:pt x="3927" y="0"/>
                    <a:pt x="1178" y="12420"/>
                    <a:pt x="0" y="21600"/>
                  </a:cubicBezTo>
                  <a:cubicBezTo>
                    <a:pt x="14138" y="21600"/>
                    <a:pt x="14138" y="21600"/>
                    <a:pt x="14138" y="21600"/>
                  </a:cubicBezTo>
                  <a:cubicBezTo>
                    <a:pt x="17673" y="21600"/>
                    <a:pt x="20422" y="18900"/>
                    <a:pt x="21207" y="15120"/>
                  </a:cubicBezTo>
                  <a:cubicBezTo>
                    <a:pt x="21600" y="11340"/>
                    <a:pt x="20815" y="5940"/>
                    <a:pt x="16102" y="216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9" name="Freeform 8"/>
            <p:cNvSpPr/>
            <p:nvPr/>
          </p:nvSpPr>
          <p:spPr>
            <a:xfrm>
              <a:off x="512747" y="3538120"/>
              <a:ext cx="120667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9" h="21600" fill="norm" stroke="1" extrusionOk="0">
                  <a:moveTo>
                    <a:pt x="11020" y="0"/>
                  </a:moveTo>
                  <a:cubicBezTo>
                    <a:pt x="9092" y="0"/>
                    <a:pt x="7549" y="540"/>
                    <a:pt x="5235" y="2160"/>
                  </a:cubicBezTo>
                  <a:cubicBezTo>
                    <a:pt x="606" y="5940"/>
                    <a:pt x="-551" y="11340"/>
                    <a:pt x="220" y="15120"/>
                  </a:cubicBezTo>
                  <a:cubicBezTo>
                    <a:pt x="992" y="18900"/>
                    <a:pt x="3692" y="21600"/>
                    <a:pt x="7163" y="21600"/>
                  </a:cubicBezTo>
                  <a:cubicBezTo>
                    <a:pt x="21049" y="21600"/>
                    <a:pt x="21049" y="21600"/>
                    <a:pt x="21049" y="21600"/>
                  </a:cubicBezTo>
                  <a:cubicBezTo>
                    <a:pt x="19892" y="12420"/>
                    <a:pt x="17192" y="0"/>
                    <a:pt x="11020" y="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0" name="Freeform 9"/>
            <p:cNvSpPr/>
            <p:nvPr/>
          </p:nvSpPr>
          <p:spPr>
            <a:xfrm>
              <a:off x="366298" y="3223545"/>
              <a:ext cx="652878" cy="955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322" fill="norm" stroke="1" extrusionOk="0">
                  <a:moveTo>
                    <a:pt x="9914" y="18"/>
                  </a:moveTo>
                  <a:cubicBezTo>
                    <a:pt x="4678" y="264"/>
                    <a:pt x="387" y="3174"/>
                    <a:pt x="23" y="6725"/>
                  </a:cubicBezTo>
                  <a:cubicBezTo>
                    <a:pt x="-195" y="9043"/>
                    <a:pt x="1114" y="11163"/>
                    <a:pt x="3441" y="12593"/>
                  </a:cubicBezTo>
                  <a:cubicBezTo>
                    <a:pt x="5041" y="13629"/>
                    <a:pt x="6060" y="15059"/>
                    <a:pt x="6060" y="16588"/>
                  </a:cubicBezTo>
                  <a:cubicBezTo>
                    <a:pt x="6060" y="19152"/>
                    <a:pt x="6060" y="19152"/>
                    <a:pt x="6060" y="19152"/>
                  </a:cubicBezTo>
                  <a:cubicBezTo>
                    <a:pt x="6060" y="19695"/>
                    <a:pt x="6641" y="20138"/>
                    <a:pt x="7441" y="20138"/>
                  </a:cubicBezTo>
                  <a:cubicBezTo>
                    <a:pt x="8241" y="20138"/>
                    <a:pt x="8241" y="20138"/>
                    <a:pt x="8241" y="20138"/>
                  </a:cubicBezTo>
                  <a:cubicBezTo>
                    <a:pt x="8605" y="20829"/>
                    <a:pt x="9550" y="21322"/>
                    <a:pt x="10714" y="21322"/>
                  </a:cubicBezTo>
                  <a:cubicBezTo>
                    <a:pt x="11878" y="21322"/>
                    <a:pt x="12823" y="20829"/>
                    <a:pt x="13187" y="20138"/>
                  </a:cubicBezTo>
                  <a:cubicBezTo>
                    <a:pt x="13987" y="20138"/>
                    <a:pt x="13987" y="20138"/>
                    <a:pt x="13987" y="20138"/>
                  </a:cubicBezTo>
                  <a:cubicBezTo>
                    <a:pt x="14714" y="20138"/>
                    <a:pt x="15369" y="19695"/>
                    <a:pt x="15369" y="19152"/>
                  </a:cubicBezTo>
                  <a:cubicBezTo>
                    <a:pt x="15369" y="16588"/>
                    <a:pt x="15369" y="16588"/>
                    <a:pt x="15369" y="16588"/>
                  </a:cubicBezTo>
                  <a:cubicBezTo>
                    <a:pt x="15369" y="15059"/>
                    <a:pt x="16314" y="13629"/>
                    <a:pt x="17914" y="12593"/>
                  </a:cubicBezTo>
                  <a:cubicBezTo>
                    <a:pt x="20096" y="11311"/>
                    <a:pt x="21405" y="9388"/>
                    <a:pt x="21405" y="7267"/>
                  </a:cubicBezTo>
                  <a:cubicBezTo>
                    <a:pt x="21405" y="3075"/>
                    <a:pt x="16169" y="-278"/>
                    <a:pt x="9914" y="18"/>
                  </a:cubicBezTo>
                  <a:close/>
                  <a:moveTo>
                    <a:pt x="17260" y="8500"/>
                  </a:moveTo>
                  <a:cubicBezTo>
                    <a:pt x="17041" y="9092"/>
                    <a:pt x="16241" y="9486"/>
                    <a:pt x="15296" y="9486"/>
                  </a:cubicBezTo>
                  <a:cubicBezTo>
                    <a:pt x="12605" y="9486"/>
                    <a:pt x="12605" y="9486"/>
                    <a:pt x="12605" y="9486"/>
                  </a:cubicBezTo>
                  <a:cubicBezTo>
                    <a:pt x="12460" y="10177"/>
                    <a:pt x="12460" y="10719"/>
                    <a:pt x="12460" y="10719"/>
                  </a:cubicBezTo>
                  <a:cubicBezTo>
                    <a:pt x="12460" y="16193"/>
                    <a:pt x="12460" y="16193"/>
                    <a:pt x="12460" y="16193"/>
                  </a:cubicBezTo>
                  <a:cubicBezTo>
                    <a:pt x="14132" y="16193"/>
                    <a:pt x="14132" y="16193"/>
                    <a:pt x="14132" y="16193"/>
                  </a:cubicBezTo>
                  <a:cubicBezTo>
                    <a:pt x="14350" y="16193"/>
                    <a:pt x="14496" y="16292"/>
                    <a:pt x="14496" y="16390"/>
                  </a:cubicBezTo>
                  <a:cubicBezTo>
                    <a:pt x="14496" y="16538"/>
                    <a:pt x="14350" y="16637"/>
                    <a:pt x="14132" y="16637"/>
                  </a:cubicBezTo>
                  <a:cubicBezTo>
                    <a:pt x="10060" y="16637"/>
                    <a:pt x="10060" y="16637"/>
                    <a:pt x="10060" y="16637"/>
                  </a:cubicBezTo>
                  <a:cubicBezTo>
                    <a:pt x="14278" y="17377"/>
                    <a:pt x="14278" y="17377"/>
                    <a:pt x="14278" y="17377"/>
                  </a:cubicBezTo>
                  <a:cubicBezTo>
                    <a:pt x="14423" y="17426"/>
                    <a:pt x="14569" y="17525"/>
                    <a:pt x="14496" y="17623"/>
                  </a:cubicBezTo>
                  <a:cubicBezTo>
                    <a:pt x="14496" y="17771"/>
                    <a:pt x="14350" y="17870"/>
                    <a:pt x="14205" y="17870"/>
                  </a:cubicBezTo>
                  <a:cubicBezTo>
                    <a:pt x="10060" y="17969"/>
                    <a:pt x="10060" y="17969"/>
                    <a:pt x="10060" y="17969"/>
                  </a:cubicBezTo>
                  <a:cubicBezTo>
                    <a:pt x="14205" y="18610"/>
                    <a:pt x="14205" y="18610"/>
                    <a:pt x="14205" y="18610"/>
                  </a:cubicBezTo>
                  <a:cubicBezTo>
                    <a:pt x="14423" y="18610"/>
                    <a:pt x="14569" y="18708"/>
                    <a:pt x="14496" y="18856"/>
                  </a:cubicBezTo>
                  <a:cubicBezTo>
                    <a:pt x="14496" y="18955"/>
                    <a:pt x="14350" y="19054"/>
                    <a:pt x="14132" y="19054"/>
                  </a:cubicBezTo>
                  <a:cubicBezTo>
                    <a:pt x="7223" y="19054"/>
                    <a:pt x="7223" y="19054"/>
                    <a:pt x="7223" y="19054"/>
                  </a:cubicBezTo>
                  <a:cubicBezTo>
                    <a:pt x="7078" y="19054"/>
                    <a:pt x="6932" y="18955"/>
                    <a:pt x="6932" y="18807"/>
                  </a:cubicBezTo>
                  <a:cubicBezTo>
                    <a:pt x="6932" y="18708"/>
                    <a:pt x="7078" y="18610"/>
                    <a:pt x="7223" y="18610"/>
                  </a:cubicBezTo>
                  <a:cubicBezTo>
                    <a:pt x="10787" y="18610"/>
                    <a:pt x="10787" y="18610"/>
                    <a:pt x="10787" y="18610"/>
                  </a:cubicBezTo>
                  <a:cubicBezTo>
                    <a:pt x="7150" y="18067"/>
                    <a:pt x="7150" y="18067"/>
                    <a:pt x="7150" y="18067"/>
                  </a:cubicBezTo>
                  <a:cubicBezTo>
                    <a:pt x="7005" y="18067"/>
                    <a:pt x="6860" y="17919"/>
                    <a:pt x="6932" y="17821"/>
                  </a:cubicBezTo>
                  <a:cubicBezTo>
                    <a:pt x="6932" y="17722"/>
                    <a:pt x="7078" y="17623"/>
                    <a:pt x="7223" y="17574"/>
                  </a:cubicBezTo>
                  <a:cubicBezTo>
                    <a:pt x="11805" y="17475"/>
                    <a:pt x="11805" y="17475"/>
                    <a:pt x="11805" y="17475"/>
                  </a:cubicBezTo>
                  <a:cubicBezTo>
                    <a:pt x="7150" y="16637"/>
                    <a:pt x="7150" y="16637"/>
                    <a:pt x="7150" y="16637"/>
                  </a:cubicBezTo>
                  <a:cubicBezTo>
                    <a:pt x="7005" y="16637"/>
                    <a:pt x="6860" y="16489"/>
                    <a:pt x="6932" y="16390"/>
                  </a:cubicBezTo>
                  <a:cubicBezTo>
                    <a:pt x="6932" y="16243"/>
                    <a:pt x="7078" y="16193"/>
                    <a:pt x="7223" y="16193"/>
                  </a:cubicBezTo>
                  <a:cubicBezTo>
                    <a:pt x="8969" y="16193"/>
                    <a:pt x="8969" y="16193"/>
                    <a:pt x="8969" y="16193"/>
                  </a:cubicBezTo>
                  <a:cubicBezTo>
                    <a:pt x="8969" y="10719"/>
                    <a:pt x="8969" y="10719"/>
                    <a:pt x="8969" y="10719"/>
                  </a:cubicBezTo>
                  <a:cubicBezTo>
                    <a:pt x="8969" y="10719"/>
                    <a:pt x="8969" y="10177"/>
                    <a:pt x="8823" y="9486"/>
                  </a:cubicBezTo>
                  <a:cubicBezTo>
                    <a:pt x="6132" y="9486"/>
                    <a:pt x="6132" y="9486"/>
                    <a:pt x="6132" y="9486"/>
                  </a:cubicBezTo>
                  <a:cubicBezTo>
                    <a:pt x="5187" y="9486"/>
                    <a:pt x="4387" y="9092"/>
                    <a:pt x="4169" y="8500"/>
                  </a:cubicBezTo>
                  <a:cubicBezTo>
                    <a:pt x="3878" y="7859"/>
                    <a:pt x="4387" y="7169"/>
                    <a:pt x="5478" y="6823"/>
                  </a:cubicBezTo>
                  <a:cubicBezTo>
                    <a:pt x="5914" y="6626"/>
                    <a:pt x="6423" y="6527"/>
                    <a:pt x="6860" y="6527"/>
                  </a:cubicBezTo>
                  <a:cubicBezTo>
                    <a:pt x="7732" y="6527"/>
                    <a:pt x="8969" y="6971"/>
                    <a:pt x="9478" y="8993"/>
                  </a:cubicBezTo>
                  <a:cubicBezTo>
                    <a:pt x="11950" y="8993"/>
                    <a:pt x="11950" y="8993"/>
                    <a:pt x="11950" y="8993"/>
                  </a:cubicBezTo>
                  <a:cubicBezTo>
                    <a:pt x="12460" y="6971"/>
                    <a:pt x="13696" y="6527"/>
                    <a:pt x="14569" y="6527"/>
                  </a:cubicBezTo>
                  <a:cubicBezTo>
                    <a:pt x="15005" y="6527"/>
                    <a:pt x="15514" y="6626"/>
                    <a:pt x="15950" y="6823"/>
                  </a:cubicBezTo>
                  <a:cubicBezTo>
                    <a:pt x="16969" y="7169"/>
                    <a:pt x="17478" y="7859"/>
                    <a:pt x="17260" y="850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1" name="Freeform 10"/>
            <p:cNvSpPr/>
            <p:nvPr/>
          </p:nvSpPr>
          <p:spPr>
            <a:xfrm>
              <a:off x="4549775" y="1837907"/>
              <a:ext cx="627063" cy="730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07" y="21600"/>
                  </a:moveTo>
                  <a:cubicBezTo>
                    <a:pt x="6793" y="21600"/>
                    <a:pt x="6793" y="21600"/>
                    <a:pt x="6793" y="21600"/>
                  </a:cubicBezTo>
                  <a:cubicBezTo>
                    <a:pt x="6640" y="21600"/>
                    <a:pt x="6488" y="21469"/>
                    <a:pt x="6488" y="21273"/>
                  </a:cubicBezTo>
                  <a:cubicBezTo>
                    <a:pt x="6488" y="21207"/>
                    <a:pt x="6488" y="21142"/>
                    <a:pt x="6564" y="21076"/>
                  </a:cubicBezTo>
                  <a:cubicBezTo>
                    <a:pt x="6488" y="18785"/>
                    <a:pt x="4885" y="16887"/>
                    <a:pt x="3282" y="14989"/>
                  </a:cubicBezTo>
                  <a:cubicBezTo>
                    <a:pt x="1679" y="13091"/>
                    <a:pt x="0" y="11062"/>
                    <a:pt x="0" y="8640"/>
                  </a:cubicBezTo>
                  <a:cubicBezTo>
                    <a:pt x="0" y="4451"/>
                    <a:pt x="4122" y="0"/>
                    <a:pt x="10838" y="0"/>
                  </a:cubicBezTo>
                  <a:cubicBezTo>
                    <a:pt x="13510" y="0"/>
                    <a:pt x="16257" y="916"/>
                    <a:pt x="18318" y="2618"/>
                  </a:cubicBezTo>
                  <a:cubicBezTo>
                    <a:pt x="20379" y="4255"/>
                    <a:pt x="21600" y="6480"/>
                    <a:pt x="21600" y="8640"/>
                  </a:cubicBezTo>
                  <a:cubicBezTo>
                    <a:pt x="21600" y="11062"/>
                    <a:pt x="19921" y="13091"/>
                    <a:pt x="18318" y="14989"/>
                  </a:cubicBezTo>
                  <a:cubicBezTo>
                    <a:pt x="16715" y="16887"/>
                    <a:pt x="15189" y="18785"/>
                    <a:pt x="15036" y="21076"/>
                  </a:cubicBezTo>
                  <a:cubicBezTo>
                    <a:pt x="15112" y="21142"/>
                    <a:pt x="15189" y="21207"/>
                    <a:pt x="15189" y="21273"/>
                  </a:cubicBezTo>
                  <a:cubicBezTo>
                    <a:pt x="15189" y="21469"/>
                    <a:pt x="15036" y="21600"/>
                    <a:pt x="14807" y="21600"/>
                  </a:cubicBezTo>
                  <a:close/>
                  <a:moveTo>
                    <a:pt x="7251" y="20945"/>
                  </a:moveTo>
                  <a:cubicBezTo>
                    <a:pt x="14349" y="20945"/>
                    <a:pt x="14349" y="20945"/>
                    <a:pt x="14349" y="20945"/>
                  </a:cubicBezTo>
                  <a:cubicBezTo>
                    <a:pt x="14502" y="18524"/>
                    <a:pt x="16181" y="16560"/>
                    <a:pt x="17707" y="14662"/>
                  </a:cubicBezTo>
                  <a:cubicBezTo>
                    <a:pt x="19387" y="12698"/>
                    <a:pt x="20913" y="10865"/>
                    <a:pt x="20913" y="8640"/>
                  </a:cubicBezTo>
                  <a:cubicBezTo>
                    <a:pt x="20913" y="4385"/>
                    <a:pt x="16105" y="589"/>
                    <a:pt x="10838" y="589"/>
                  </a:cubicBezTo>
                  <a:cubicBezTo>
                    <a:pt x="4580" y="589"/>
                    <a:pt x="687" y="4778"/>
                    <a:pt x="687" y="8640"/>
                  </a:cubicBezTo>
                  <a:cubicBezTo>
                    <a:pt x="687" y="10865"/>
                    <a:pt x="2290" y="12698"/>
                    <a:pt x="3893" y="14662"/>
                  </a:cubicBezTo>
                  <a:cubicBezTo>
                    <a:pt x="5495" y="16560"/>
                    <a:pt x="7098" y="18524"/>
                    <a:pt x="7251" y="20945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Freeform 11"/>
            <p:cNvSpPr/>
            <p:nvPr/>
          </p:nvSpPr>
          <p:spPr>
            <a:xfrm>
              <a:off x="4735512" y="2593557"/>
              <a:ext cx="255549" cy="96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3" h="21600" fill="norm" stroke="1" extrusionOk="0">
                  <a:moveTo>
                    <a:pt x="20669" y="21600"/>
                  </a:moveTo>
                  <a:cubicBezTo>
                    <a:pt x="745" y="21600"/>
                    <a:pt x="745" y="21600"/>
                    <a:pt x="745" y="21600"/>
                  </a:cubicBezTo>
                  <a:cubicBezTo>
                    <a:pt x="372" y="21600"/>
                    <a:pt x="0" y="20618"/>
                    <a:pt x="0" y="19636"/>
                  </a:cubicBezTo>
                  <a:cubicBezTo>
                    <a:pt x="0" y="18655"/>
                    <a:pt x="186" y="17673"/>
                    <a:pt x="559" y="17182"/>
                  </a:cubicBezTo>
                  <a:cubicBezTo>
                    <a:pt x="15269" y="4418"/>
                    <a:pt x="15269" y="4418"/>
                    <a:pt x="15269" y="4418"/>
                  </a:cubicBezTo>
                  <a:cubicBezTo>
                    <a:pt x="745" y="4418"/>
                    <a:pt x="745" y="4418"/>
                    <a:pt x="745" y="4418"/>
                  </a:cubicBezTo>
                  <a:cubicBezTo>
                    <a:pt x="372" y="4418"/>
                    <a:pt x="0" y="3436"/>
                    <a:pt x="0" y="1964"/>
                  </a:cubicBezTo>
                  <a:cubicBezTo>
                    <a:pt x="0" y="982"/>
                    <a:pt x="372" y="0"/>
                    <a:pt x="745" y="0"/>
                  </a:cubicBezTo>
                  <a:cubicBezTo>
                    <a:pt x="20669" y="0"/>
                    <a:pt x="20669" y="0"/>
                    <a:pt x="20669" y="0"/>
                  </a:cubicBezTo>
                  <a:cubicBezTo>
                    <a:pt x="21041" y="0"/>
                    <a:pt x="21414" y="491"/>
                    <a:pt x="21414" y="1964"/>
                  </a:cubicBezTo>
                  <a:cubicBezTo>
                    <a:pt x="21600" y="2945"/>
                    <a:pt x="21228" y="3927"/>
                    <a:pt x="20855" y="4418"/>
                  </a:cubicBezTo>
                  <a:cubicBezTo>
                    <a:pt x="6145" y="17182"/>
                    <a:pt x="6145" y="17182"/>
                    <a:pt x="6145" y="17182"/>
                  </a:cubicBezTo>
                  <a:cubicBezTo>
                    <a:pt x="20669" y="17182"/>
                    <a:pt x="20669" y="17182"/>
                    <a:pt x="20669" y="17182"/>
                  </a:cubicBezTo>
                  <a:cubicBezTo>
                    <a:pt x="21041" y="17182"/>
                    <a:pt x="21414" y="18164"/>
                    <a:pt x="21414" y="19145"/>
                  </a:cubicBezTo>
                  <a:cubicBezTo>
                    <a:pt x="21414" y="20618"/>
                    <a:pt x="21041" y="21600"/>
                    <a:pt x="20669" y="2160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3" name="Freeform 12"/>
            <p:cNvSpPr/>
            <p:nvPr/>
          </p:nvSpPr>
          <p:spPr>
            <a:xfrm>
              <a:off x="4735512" y="2717382"/>
              <a:ext cx="2540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49" y="21600"/>
                  </a:moveTo>
                  <a:cubicBezTo>
                    <a:pt x="751" y="21600"/>
                    <a:pt x="751" y="21600"/>
                    <a:pt x="751" y="21600"/>
                  </a:cubicBezTo>
                  <a:cubicBezTo>
                    <a:pt x="376" y="21600"/>
                    <a:pt x="0" y="16800"/>
                    <a:pt x="0" y="9600"/>
                  </a:cubicBezTo>
                  <a:cubicBezTo>
                    <a:pt x="0" y="4800"/>
                    <a:pt x="376" y="0"/>
                    <a:pt x="751" y="0"/>
                  </a:cubicBezTo>
                  <a:cubicBezTo>
                    <a:pt x="20849" y="0"/>
                    <a:pt x="20849" y="0"/>
                    <a:pt x="20849" y="0"/>
                  </a:cubicBezTo>
                  <a:cubicBezTo>
                    <a:pt x="21224" y="0"/>
                    <a:pt x="21600" y="4800"/>
                    <a:pt x="21600" y="9600"/>
                  </a:cubicBezTo>
                  <a:cubicBezTo>
                    <a:pt x="21600" y="16800"/>
                    <a:pt x="21224" y="21600"/>
                    <a:pt x="20849" y="2160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Freeform 13"/>
            <p:cNvSpPr/>
            <p:nvPr/>
          </p:nvSpPr>
          <p:spPr>
            <a:xfrm>
              <a:off x="4892675" y="2158582"/>
              <a:ext cx="142555" cy="11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600" fill="norm" stroke="1" extrusionOk="0">
                  <a:moveTo>
                    <a:pt x="12896" y="21600"/>
                  </a:moveTo>
                  <a:cubicBezTo>
                    <a:pt x="1612" y="21600"/>
                    <a:pt x="1612" y="21600"/>
                    <a:pt x="1612" y="21600"/>
                  </a:cubicBezTo>
                  <a:cubicBezTo>
                    <a:pt x="1290" y="21600"/>
                    <a:pt x="645" y="21600"/>
                    <a:pt x="322" y="21176"/>
                  </a:cubicBezTo>
                  <a:cubicBezTo>
                    <a:pt x="322" y="20753"/>
                    <a:pt x="0" y="19906"/>
                    <a:pt x="0" y="19482"/>
                  </a:cubicBezTo>
                  <a:cubicBezTo>
                    <a:pt x="1934" y="3388"/>
                    <a:pt x="6770" y="0"/>
                    <a:pt x="10316" y="0"/>
                  </a:cubicBezTo>
                  <a:cubicBezTo>
                    <a:pt x="11928" y="0"/>
                    <a:pt x="13540" y="424"/>
                    <a:pt x="15475" y="1694"/>
                  </a:cubicBezTo>
                  <a:cubicBezTo>
                    <a:pt x="19343" y="4659"/>
                    <a:pt x="21600" y="9741"/>
                    <a:pt x="20633" y="14400"/>
                  </a:cubicBezTo>
                  <a:cubicBezTo>
                    <a:pt x="19666" y="18635"/>
                    <a:pt x="16764" y="21600"/>
                    <a:pt x="12896" y="21600"/>
                  </a:cubicBezTo>
                  <a:close/>
                  <a:moveTo>
                    <a:pt x="3224" y="17788"/>
                  </a:moveTo>
                  <a:cubicBezTo>
                    <a:pt x="12896" y="17788"/>
                    <a:pt x="12896" y="17788"/>
                    <a:pt x="12896" y="17788"/>
                  </a:cubicBezTo>
                  <a:cubicBezTo>
                    <a:pt x="15475" y="17788"/>
                    <a:pt x="17087" y="16094"/>
                    <a:pt x="17731" y="13553"/>
                  </a:cubicBezTo>
                  <a:cubicBezTo>
                    <a:pt x="18054" y="11012"/>
                    <a:pt x="17409" y="7624"/>
                    <a:pt x="14185" y="5082"/>
                  </a:cubicBezTo>
                  <a:cubicBezTo>
                    <a:pt x="12573" y="4235"/>
                    <a:pt x="11284" y="3812"/>
                    <a:pt x="10316" y="3812"/>
                  </a:cubicBezTo>
                  <a:cubicBezTo>
                    <a:pt x="6125" y="3812"/>
                    <a:pt x="4191" y="11859"/>
                    <a:pt x="3224" y="17788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Freeform 14"/>
            <p:cNvSpPr/>
            <p:nvPr/>
          </p:nvSpPr>
          <p:spPr>
            <a:xfrm>
              <a:off x="4691246" y="2158582"/>
              <a:ext cx="141105" cy="11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fill="norm" stroke="1" extrusionOk="0">
                  <a:moveTo>
                    <a:pt x="19232" y="21600"/>
                  </a:moveTo>
                  <a:cubicBezTo>
                    <a:pt x="7777" y="21600"/>
                    <a:pt x="7777" y="21600"/>
                    <a:pt x="7777" y="21600"/>
                  </a:cubicBezTo>
                  <a:cubicBezTo>
                    <a:pt x="4177" y="21600"/>
                    <a:pt x="904" y="18635"/>
                    <a:pt x="250" y="14400"/>
                  </a:cubicBezTo>
                  <a:cubicBezTo>
                    <a:pt x="-732" y="9741"/>
                    <a:pt x="1232" y="4659"/>
                    <a:pt x="5159" y="1694"/>
                  </a:cubicBezTo>
                  <a:cubicBezTo>
                    <a:pt x="7123" y="424"/>
                    <a:pt x="8759" y="0"/>
                    <a:pt x="10395" y="0"/>
                  </a:cubicBezTo>
                  <a:cubicBezTo>
                    <a:pt x="14323" y="0"/>
                    <a:pt x="18904" y="3388"/>
                    <a:pt x="20868" y="19482"/>
                  </a:cubicBezTo>
                  <a:cubicBezTo>
                    <a:pt x="20868" y="19906"/>
                    <a:pt x="20868" y="20753"/>
                    <a:pt x="20541" y="21176"/>
                  </a:cubicBezTo>
                  <a:cubicBezTo>
                    <a:pt x="20213" y="21600"/>
                    <a:pt x="19886" y="21600"/>
                    <a:pt x="19232" y="21600"/>
                  </a:cubicBezTo>
                  <a:close/>
                  <a:moveTo>
                    <a:pt x="10395" y="3812"/>
                  </a:moveTo>
                  <a:cubicBezTo>
                    <a:pt x="9413" y="3812"/>
                    <a:pt x="8104" y="4235"/>
                    <a:pt x="6468" y="5082"/>
                  </a:cubicBezTo>
                  <a:cubicBezTo>
                    <a:pt x="3195" y="7624"/>
                    <a:pt x="2541" y="11012"/>
                    <a:pt x="2868" y="13553"/>
                  </a:cubicBezTo>
                  <a:cubicBezTo>
                    <a:pt x="3523" y="16094"/>
                    <a:pt x="5486" y="17788"/>
                    <a:pt x="7777" y="17788"/>
                  </a:cubicBezTo>
                  <a:cubicBezTo>
                    <a:pt x="17595" y="17788"/>
                    <a:pt x="17595" y="17788"/>
                    <a:pt x="17595" y="17788"/>
                  </a:cubicBezTo>
                  <a:cubicBezTo>
                    <a:pt x="16613" y="11859"/>
                    <a:pt x="14650" y="3812"/>
                    <a:pt x="10395" y="3812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Freeform 15"/>
            <p:cNvSpPr/>
            <p:nvPr/>
          </p:nvSpPr>
          <p:spPr>
            <a:xfrm>
              <a:off x="4813300" y="2252244"/>
              <a:ext cx="100307" cy="31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fill="norm" stroke="1" extrusionOk="0">
                  <a:moveTo>
                    <a:pt x="18313" y="21600"/>
                  </a:moveTo>
                  <a:cubicBezTo>
                    <a:pt x="2817" y="21600"/>
                    <a:pt x="2817" y="21600"/>
                    <a:pt x="2817" y="21600"/>
                  </a:cubicBezTo>
                  <a:cubicBezTo>
                    <a:pt x="1878" y="21600"/>
                    <a:pt x="939" y="21296"/>
                    <a:pt x="939" y="20839"/>
                  </a:cubicBezTo>
                  <a:cubicBezTo>
                    <a:pt x="939" y="4563"/>
                    <a:pt x="939" y="4563"/>
                    <a:pt x="939" y="4563"/>
                  </a:cubicBezTo>
                  <a:cubicBezTo>
                    <a:pt x="939" y="4563"/>
                    <a:pt x="939" y="2890"/>
                    <a:pt x="0" y="761"/>
                  </a:cubicBezTo>
                  <a:cubicBezTo>
                    <a:pt x="0" y="608"/>
                    <a:pt x="0" y="456"/>
                    <a:pt x="470" y="304"/>
                  </a:cubicBezTo>
                  <a:cubicBezTo>
                    <a:pt x="939" y="152"/>
                    <a:pt x="1409" y="0"/>
                    <a:pt x="1878" y="0"/>
                  </a:cubicBezTo>
                  <a:cubicBezTo>
                    <a:pt x="19252" y="0"/>
                    <a:pt x="19252" y="0"/>
                    <a:pt x="19252" y="0"/>
                  </a:cubicBezTo>
                  <a:cubicBezTo>
                    <a:pt x="19722" y="0"/>
                    <a:pt x="20191" y="152"/>
                    <a:pt x="20661" y="304"/>
                  </a:cubicBezTo>
                  <a:cubicBezTo>
                    <a:pt x="21130" y="456"/>
                    <a:pt x="21600" y="608"/>
                    <a:pt x="21130" y="761"/>
                  </a:cubicBezTo>
                  <a:cubicBezTo>
                    <a:pt x="20191" y="2890"/>
                    <a:pt x="20661" y="4563"/>
                    <a:pt x="20661" y="4563"/>
                  </a:cubicBezTo>
                  <a:cubicBezTo>
                    <a:pt x="20661" y="20839"/>
                    <a:pt x="20661" y="20839"/>
                    <a:pt x="20661" y="20839"/>
                  </a:cubicBezTo>
                  <a:cubicBezTo>
                    <a:pt x="20661" y="21296"/>
                    <a:pt x="19722" y="21600"/>
                    <a:pt x="18313" y="21600"/>
                  </a:cubicBezTo>
                  <a:close/>
                  <a:moveTo>
                    <a:pt x="5165" y="20231"/>
                  </a:moveTo>
                  <a:cubicBezTo>
                    <a:pt x="16435" y="20231"/>
                    <a:pt x="16435" y="20231"/>
                    <a:pt x="16435" y="20231"/>
                  </a:cubicBezTo>
                  <a:cubicBezTo>
                    <a:pt x="16435" y="4563"/>
                    <a:pt x="16435" y="4563"/>
                    <a:pt x="16435" y="4563"/>
                  </a:cubicBezTo>
                  <a:cubicBezTo>
                    <a:pt x="16435" y="4563"/>
                    <a:pt x="15965" y="3194"/>
                    <a:pt x="16904" y="1369"/>
                  </a:cubicBezTo>
                  <a:cubicBezTo>
                    <a:pt x="4696" y="1369"/>
                    <a:pt x="4696" y="1369"/>
                    <a:pt x="4696" y="1369"/>
                  </a:cubicBezTo>
                  <a:cubicBezTo>
                    <a:pt x="5165" y="3194"/>
                    <a:pt x="5165" y="4563"/>
                    <a:pt x="5165" y="4715"/>
                  </a:cubicBezTo>
                  <a:lnTo>
                    <a:pt x="5165" y="20231"/>
                  </a:ln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Freeform 16"/>
            <p:cNvSpPr/>
            <p:nvPr/>
          </p:nvSpPr>
          <p:spPr>
            <a:xfrm>
              <a:off x="1905000" y="2717382"/>
              <a:ext cx="2959100" cy="2897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9538"/>
                    <a:pt x="21600" y="9538"/>
                    <a:pt x="21600" y="9538"/>
                  </a:cubicBezTo>
                  <a:cubicBezTo>
                    <a:pt x="21600" y="10627"/>
                    <a:pt x="20726" y="11501"/>
                    <a:pt x="19658" y="11501"/>
                  </a:cubicBezTo>
                  <a:cubicBezTo>
                    <a:pt x="1925" y="11501"/>
                    <a:pt x="1925" y="11501"/>
                    <a:pt x="1925" y="11501"/>
                  </a:cubicBezTo>
                  <a:cubicBezTo>
                    <a:pt x="858" y="11501"/>
                    <a:pt x="0" y="12392"/>
                    <a:pt x="0" y="13481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4925" cap="flat">
              <a:solidFill>
                <a:srgbClr val="16A1C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Freeform 17"/>
            <p:cNvSpPr/>
            <p:nvPr/>
          </p:nvSpPr>
          <p:spPr>
            <a:xfrm>
              <a:off x="2922588" y="1490244"/>
              <a:ext cx="1182689" cy="4124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3188"/>
                    <a:pt x="21600" y="3188"/>
                    <a:pt x="21600" y="3188"/>
                  </a:cubicBezTo>
                  <a:cubicBezTo>
                    <a:pt x="21600" y="3954"/>
                    <a:pt x="19416" y="4580"/>
                    <a:pt x="16706" y="4580"/>
                  </a:cubicBezTo>
                  <a:cubicBezTo>
                    <a:pt x="5420" y="4580"/>
                    <a:pt x="5420" y="4580"/>
                    <a:pt x="5420" y="4580"/>
                  </a:cubicBezTo>
                  <a:cubicBezTo>
                    <a:pt x="2427" y="4580"/>
                    <a:pt x="0" y="5275"/>
                    <a:pt x="0" y="6145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61913" cap="flat">
              <a:solidFill>
                <a:srgbClr val="EEA72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Freeform 18"/>
            <p:cNvSpPr/>
            <p:nvPr/>
          </p:nvSpPr>
          <p:spPr>
            <a:xfrm>
              <a:off x="3970337" y="1302919"/>
              <a:ext cx="260351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4" y="0"/>
                  </a:moveTo>
                  <a:cubicBezTo>
                    <a:pt x="1846" y="0"/>
                    <a:pt x="1846" y="0"/>
                    <a:pt x="1846" y="0"/>
                  </a:cubicBezTo>
                  <a:cubicBezTo>
                    <a:pt x="923" y="0"/>
                    <a:pt x="0" y="1521"/>
                    <a:pt x="0" y="3042"/>
                  </a:cubicBezTo>
                  <a:cubicBezTo>
                    <a:pt x="0" y="18558"/>
                    <a:pt x="0" y="18558"/>
                    <a:pt x="0" y="18558"/>
                  </a:cubicBezTo>
                  <a:cubicBezTo>
                    <a:pt x="0" y="20383"/>
                    <a:pt x="923" y="21600"/>
                    <a:pt x="1846" y="21600"/>
                  </a:cubicBezTo>
                  <a:cubicBezTo>
                    <a:pt x="19754" y="21600"/>
                    <a:pt x="19754" y="21600"/>
                    <a:pt x="19754" y="21600"/>
                  </a:cubicBezTo>
                  <a:cubicBezTo>
                    <a:pt x="20677" y="21600"/>
                    <a:pt x="21600" y="20383"/>
                    <a:pt x="21600" y="18558"/>
                  </a:cubicBezTo>
                  <a:cubicBezTo>
                    <a:pt x="21600" y="3042"/>
                    <a:pt x="21600" y="3042"/>
                    <a:pt x="21600" y="3042"/>
                  </a:cubicBezTo>
                  <a:cubicBezTo>
                    <a:pt x="21600" y="1521"/>
                    <a:pt x="20677" y="0"/>
                    <a:pt x="19754" y="0"/>
                  </a:cubicBezTo>
                  <a:close/>
                  <a:moveTo>
                    <a:pt x="18831" y="14907"/>
                  </a:moveTo>
                  <a:cubicBezTo>
                    <a:pt x="19200" y="15211"/>
                    <a:pt x="19569" y="16124"/>
                    <a:pt x="19385" y="16732"/>
                  </a:cubicBezTo>
                  <a:cubicBezTo>
                    <a:pt x="19385" y="17645"/>
                    <a:pt x="18831" y="17949"/>
                    <a:pt x="18462" y="17949"/>
                  </a:cubicBezTo>
                  <a:cubicBezTo>
                    <a:pt x="3138" y="17949"/>
                    <a:pt x="3138" y="17949"/>
                    <a:pt x="3138" y="17949"/>
                  </a:cubicBezTo>
                  <a:cubicBezTo>
                    <a:pt x="2585" y="17949"/>
                    <a:pt x="2215" y="17341"/>
                    <a:pt x="2215" y="16428"/>
                  </a:cubicBezTo>
                  <a:cubicBezTo>
                    <a:pt x="2215" y="15515"/>
                    <a:pt x="2585" y="14907"/>
                    <a:pt x="3138" y="14907"/>
                  </a:cubicBezTo>
                  <a:cubicBezTo>
                    <a:pt x="13662" y="14907"/>
                    <a:pt x="13662" y="14907"/>
                    <a:pt x="13662" y="14907"/>
                  </a:cubicBezTo>
                  <a:cubicBezTo>
                    <a:pt x="2769" y="7301"/>
                    <a:pt x="2769" y="7301"/>
                    <a:pt x="2769" y="7301"/>
                  </a:cubicBezTo>
                  <a:cubicBezTo>
                    <a:pt x="2400" y="6997"/>
                    <a:pt x="2031" y="6085"/>
                    <a:pt x="2215" y="5476"/>
                  </a:cubicBezTo>
                  <a:cubicBezTo>
                    <a:pt x="2215" y="4868"/>
                    <a:pt x="2769" y="4259"/>
                    <a:pt x="3138" y="4259"/>
                  </a:cubicBezTo>
                  <a:cubicBezTo>
                    <a:pt x="18462" y="4259"/>
                    <a:pt x="18462" y="4259"/>
                    <a:pt x="18462" y="4259"/>
                  </a:cubicBezTo>
                  <a:cubicBezTo>
                    <a:pt x="19015" y="4259"/>
                    <a:pt x="19385" y="4868"/>
                    <a:pt x="19385" y="5780"/>
                  </a:cubicBezTo>
                  <a:cubicBezTo>
                    <a:pt x="19385" y="6693"/>
                    <a:pt x="19015" y="7301"/>
                    <a:pt x="18462" y="7301"/>
                  </a:cubicBezTo>
                  <a:cubicBezTo>
                    <a:pt x="7938" y="7301"/>
                    <a:pt x="7938" y="7301"/>
                    <a:pt x="7938" y="7301"/>
                  </a:cubicBezTo>
                  <a:lnTo>
                    <a:pt x="18831" y="14907"/>
                  </a:ln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Freeform 19"/>
            <p:cNvSpPr/>
            <p:nvPr/>
          </p:nvSpPr>
          <p:spPr>
            <a:xfrm>
              <a:off x="4037012" y="1479132"/>
              <a:ext cx="127001" cy="2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653" y="13292"/>
                    <a:pt x="6442" y="21600"/>
                    <a:pt x="10989" y="21600"/>
                  </a:cubicBezTo>
                  <a:cubicBezTo>
                    <a:pt x="15158" y="21600"/>
                    <a:pt x="18947" y="13292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1" name="Freeform 20"/>
            <p:cNvSpPr/>
            <p:nvPr/>
          </p:nvSpPr>
          <p:spPr>
            <a:xfrm>
              <a:off x="3751262" y="491707"/>
              <a:ext cx="698501" cy="78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4" y="0"/>
                  </a:moveTo>
                  <a:cubicBezTo>
                    <a:pt x="4800" y="0"/>
                    <a:pt x="0" y="4247"/>
                    <a:pt x="0" y="9587"/>
                  </a:cubicBezTo>
                  <a:cubicBezTo>
                    <a:pt x="0" y="13591"/>
                    <a:pt x="2811" y="17049"/>
                    <a:pt x="6789" y="18506"/>
                  </a:cubicBezTo>
                  <a:cubicBezTo>
                    <a:pt x="6789" y="20993"/>
                    <a:pt x="6789" y="20993"/>
                    <a:pt x="6789" y="20993"/>
                  </a:cubicBezTo>
                  <a:cubicBezTo>
                    <a:pt x="6789" y="21357"/>
                    <a:pt x="7131" y="21600"/>
                    <a:pt x="7474" y="21600"/>
                  </a:cubicBezTo>
                  <a:cubicBezTo>
                    <a:pt x="14126" y="21600"/>
                    <a:pt x="14126" y="21600"/>
                    <a:pt x="14126" y="21600"/>
                  </a:cubicBezTo>
                  <a:cubicBezTo>
                    <a:pt x="14537" y="21600"/>
                    <a:pt x="14811" y="21357"/>
                    <a:pt x="14811" y="20993"/>
                  </a:cubicBezTo>
                  <a:cubicBezTo>
                    <a:pt x="14811" y="18506"/>
                    <a:pt x="14811" y="18506"/>
                    <a:pt x="14811" y="18506"/>
                  </a:cubicBezTo>
                  <a:cubicBezTo>
                    <a:pt x="18789" y="17049"/>
                    <a:pt x="21600" y="13591"/>
                    <a:pt x="21600" y="9587"/>
                  </a:cubicBezTo>
                  <a:cubicBezTo>
                    <a:pt x="21600" y="4247"/>
                    <a:pt x="16800" y="0"/>
                    <a:pt x="10834" y="0"/>
                  </a:cubicBezTo>
                  <a:close/>
                  <a:moveTo>
                    <a:pt x="10217" y="15169"/>
                  </a:moveTo>
                  <a:cubicBezTo>
                    <a:pt x="10217" y="11043"/>
                    <a:pt x="10217" y="11043"/>
                    <a:pt x="10217" y="11043"/>
                  </a:cubicBezTo>
                  <a:cubicBezTo>
                    <a:pt x="8777" y="11043"/>
                    <a:pt x="8777" y="11043"/>
                    <a:pt x="8777" y="11043"/>
                  </a:cubicBezTo>
                  <a:cubicBezTo>
                    <a:pt x="11383" y="5521"/>
                    <a:pt x="11383" y="5521"/>
                    <a:pt x="11383" y="5521"/>
                  </a:cubicBezTo>
                  <a:cubicBezTo>
                    <a:pt x="11383" y="9647"/>
                    <a:pt x="11383" y="9647"/>
                    <a:pt x="11383" y="9647"/>
                  </a:cubicBezTo>
                  <a:cubicBezTo>
                    <a:pt x="12823" y="9647"/>
                    <a:pt x="12823" y="9647"/>
                    <a:pt x="12823" y="9647"/>
                  </a:cubicBezTo>
                  <a:lnTo>
                    <a:pt x="10217" y="15169"/>
                  </a:ln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2" name="Freeform 22"/>
            <p:cNvSpPr/>
            <p:nvPr/>
          </p:nvSpPr>
          <p:spPr>
            <a:xfrm>
              <a:off x="158749" y="2499894"/>
              <a:ext cx="228601" cy="31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2" y="21600"/>
                  </a:moveTo>
                  <a:cubicBezTo>
                    <a:pt x="1468" y="21600"/>
                    <a:pt x="1468" y="21600"/>
                    <a:pt x="1468" y="21600"/>
                  </a:cubicBezTo>
                  <a:cubicBezTo>
                    <a:pt x="629" y="21600"/>
                    <a:pt x="0" y="16971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4629"/>
                    <a:pt x="629" y="0"/>
                    <a:pt x="1468" y="0"/>
                  </a:cubicBezTo>
                  <a:cubicBezTo>
                    <a:pt x="20342" y="0"/>
                    <a:pt x="20342" y="0"/>
                    <a:pt x="20342" y="0"/>
                  </a:cubicBezTo>
                  <a:cubicBezTo>
                    <a:pt x="20971" y="0"/>
                    <a:pt x="21600" y="4629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971"/>
                    <a:pt x="20971" y="21600"/>
                    <a:pt x="20342" y="21600"/>
                  </a:cubicBez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3" name="Freeform 23"/>
            <p:cNvSpPr/>
            <p:nvPr/>
          </p:nvSpPr>
          <p:spPr>
            <a:xfrm>
              <a:off x="196849" y="2542757"/>
              <a:ext cx="153989" cy="28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22" y="21600"/>
                  </a:moveTo>
                  <a:cubicBezTo>
                    <a:pt x="1878" y="21600"/>
                    <a:pt x="1878" y="21600"/>
                    <a:pt x="1878" y="21600"/>
                  </a:cubicBezTo>
                  <a:cubicBezTo>
                    <a:pt x="939" y="21600"/>
                    <a:pt x="0" y="18277"/>
                    <a:pt x="0" y="13292"/>
                  </a:cubicBezTo>
                  <a:cubicBezTo>
                    <a:pt x="0" y="8308"/>
                    <a:pt x="0" y="8308"/>
                    <a:pt x="0" y="8308"/>
                  </a:cubicBezTo>
                  <a:cubicBezTo>
                    <a:pt x="0" y="3323"/>
                    <a:pt x="939" y="0"/>
                    <a:pt x="1878" y="0"/>
                  </a:cubicBezTo>
                  <a:cubicBezTo>
                    <a:pt x="19722" y="0"/>
                    <a:pt x="19722" y="0"/>
                    <a:pt x="19722" y="0"/>
                  </a:cubicBezTo>
                  <a:cubicBezTo>
                    <a:pt x="20974" y="0"/>
                    <a:pt x="21600" y="3323"/>
                    <a:pt x="21600" y="8308"/>
                  </a:cubicBezTo>
                  <a:cubicBezTo>
                    <a:pt x="21600" y="13292"/>
                    <a:pt x="21600" y="13292"/>
                    <a:pt x="21600" y="13292"/>
                  </a:cubicBezTo>
                  <a:cubicBezTo>
                    <a:pt x="21600" y="18277"/>
                    <a:pt x="20974" y="21600"/>
                    <a:pt x="19722" y="21600"/>
                  </a:cubicBez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4" name="Freeform 24"/>
            <p:cNvSpPr/>
            <p:nvPr/>
          </p:nvSpPr>
          <p:spPr>
            <a:xfrm>
              <a:off x="158749" y="2458619"/>
              <a:ext cx="228601" cy="3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42" y="21600"/>
                  </a:moveTo>
                  <a:cubicBezTo>
                    <a:pt x="1468" y="21600"/>
                    <a:pt x="1468" y="21600"/>
                    <a:pt x="1468" y="21600"/>
                  </a:cubicBezTo>
                  <a:cubicBezTo>
                    <a:pt x="629" y="21600"/>
                    <a:pt x="0" y="16971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4629"/>
                    <a:pt x="629" y="0"/>
                    <a:pt x="1468" y="0"/>
                  </a:cubicBezTo>
                  <a:cubicBezTo>
                    <a:pt x="20342" y="0"/>
                    <a:pt x="20342" y="0"/>
                    <a:pt x="20342" y="0"/>
                  </a:cubicBezTo>
                  <a:cubicBezTo>
                    <a:pt x="20971" y="0"/>
                    <a:pt x="21600" y="4629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971"/>
                    <a:pt x="20971" y="21600"/>
                    <a:pt x="20342" y="21600"/>
                  </a:cubicBez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Freeform 25"/>
            <p:cNvSpPr/>
            <p:nvPr/>
          </p:nvSpPr>
          <p:spPr>
            <a:xfrm>
              <a:off x="185737" y="2190332"/>
              <a:ext cx="177246" cy="247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fill="norm" stroke="1" extrusionOk="0">
                  <a:moveTo>
                    <a:pt x="13500" y="21600"/>
                  </a:moveTo>
                  <a:cubicBezTo>
                    <a:pt x="12960" y="21600"/>
                    <a:pt x="12420" y="21214"/>
                    <a:pt x="12420" y="20829"/>
                  </a:cubicBezTo>
                  <a:cubicBezTo>
                    <a:pt x="12420" y="10221"/>
                    <a:pt x="12420" y="10221"/>
                    <a:pt x="12420" y="10221"/>
                  </a:cubicBezTo>
                  <a:cubicBezTo>
                    <a:pt x="12420" y="10029"/>
                    <a:pt x="12420" y="9836"/>
                    <a:pt x="12420" y="9836"/>
                  </a:cubicBezTo>
                  <a:cubicBezTo>
                    <a:pt x="18630" y="1543"/>
                    <a:pt x="18630" y="1543"/>
                    <a:pt x="18630" y="1543"/>
                  </a:cubicBezTo>
                  <a:cubicBezTo>
                    <a:pt x="2970" y="1543"/>
                    <a:pt x="2970" y="1543"/>
                    <a:pt x="2970" y="1543"/>
                  </a:cubicBezTo>
                  <a:cubicBezTo>
                    <a:pt x="8910" y="9836"/>
                    <a:pt x="8910" y="9836"/>
                    <a:pt x="8910" y="9836"/>
                  </a:cubicBezTo>
                  <a:cubicBezTo>
                    <a:pt x="8910" y="9836"/>
                    <a:pt x="9180" y="10029"/>
                    <a:pt x="9180" y="10221"/>
                  </a:cubicBezTo>
                  <a:cubicBezTo>
                    <a:pt x="9180" y="20829"/>
                    <a:pt x="9180" y="20829"/>
                    <a:pt x="9180" y="20829"/>
                  </a:cubicBezTo>
                  <a:cubicBezTo>
                    <a:pt x="9180" y="21214"/>
                    <a:pt x="8640" y="21600"/>
                    <a:pt x="7830" y="21600"/>
                  </a:cubicBezTo>
                  <a:cubicBezTo>
                    <a:pt x="7290" y="21600"/>
                    <a:pt x="6750" y="21214"/>
                    <a:pt x="6750" y="20829"/>
                  </a:cubicBezTo>
                  <a:cubicBezTo>
                    <a:pt x="6750" y="10414"/>
                    <a:pt x="6750" y="10414"/>
                    <a:pt x="6750" y="10414"/>
                  </a:cubicBezTo>
                  <a:cubicBezTo>
                    <a:pt x="0" y="1157"/>
                    <a:pt x="0" y="1157"/>
                    <a:pt x="0" y="1157"/>
                  </a:cubicBezTo>
                  <a:cubicBezTo>
                    <a:pt x="0" y="964"/>
                    <a:pt x="0" y="579"/>
                    <a:pt x="0" y="386"/>
                  </a:cubicBezTo>
                  <a:cubicBezTo>
                    <a:pt x="270" y="193"/>
                    <a:pt x="810" y="0"/>
                    <a:pt x="1080" y="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20790" y="0"/>
                    <a:pt x="21060" y="193"/>
                    <a:pt x="21330" y="386"/>
                  </a:cubicBezTo>
                  <a:cubicBezTo>
                    <a:pt x="21600" y="579"/>
                    <a:pt x="21600" y="964"/>
                    <a:pt x="21330" y="1157"/>
                  </a:cubicBezTo>
                  <a:cubicBezTo>
                    <a:pt x="14580" y="10414"/>
                    <a:pt x="14580" y="10414"/>
                    <a:pt x="14580" y="10414"/>
                  </a:cubicBezTo>
                  <a:cubicBezTo>
                    <a:pt x="14580" y="20829"/>
                    <a:pt x="14580" y="20829"/>
                    <a:pt x="14580" y="20829"/>
                  </a:cubicBezTo>
                  <a:cubicBezTo>
                    <a:pt x="14580" y="21214"/>
                    <a:pt x="14040" y="21600"/>
                    <a:pt x="13500" y="21600"/>
                  </a:cubicBezTo>
                  <a:close/>
                </a:path>
              </a:pathLst>
            </a:custGeom>
            <a:solidFill>
              <a:srgbClr val="EEA72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Freeform 26"/>
            <p:cNvSpPr/>
            <p:nvPr/>
          </p:nvSpPr>
          <p:spPr>
            <a:xfrm>
              <a:off x="0" y="1771232"/>
              <a:ext cx="547689" cy="66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517" y="21600"/>
                  </a:moveTo>
                  <a:cubicBezTo>
                    <a:pt x="7083" y="21600"/>
                    <a:pt x="7083" y="21600"/>
                    <a:pt x="7083" y="21600"/>
                  </a:cubicBezTo>
                  <a:cubicBezTo>
                    <a:pt x="6559" y="21600"/>
                    <a:pt x="6121" y="21241"/>
                    <a:pt x="6121" y="20811"/>
                  </a:cubicBezTo>
                  <a:cubicBezTo>
                    <a:pt x="5947" y="18514"/>
                    <a:pt x="4460" y="16577"/>
                    <a:pt x="3061" y="14711"/>
                  </a:cubicBezTo>
                  <a:cubicBezTo>
                    <a:pt x="1574" y="12702"/>
                    <a:pt x="0" y="10621"/>
                    <a:pt x="0" y="8037"/>
                  </a:cubicBezTo>
                  <a:cubicBezTo>
                    <a:pt x="0" y="4162"/>
                    <a:pt x="3760" y="0"/>
                    <a:pt x="10844" y="0"/>
                  </a:cubicBezTo>
                  <a:cubicBezTo>
                    <a:pt x="16965" y="0"/>
                    <a:pt x="21600" y="4234"/>
                    <a:pt x="21600" y="8037"/>
                  </a:cubicBezTo>
                  <a:cubicBezTo>
                    <a:pt x="21600" y="10621"/>
                    <a:pt x="20113" y="12702"/>
                    <a:pt x="18539" y="14711"/>
                  </a:cubicBezTo>
                  <a:cubicBezTo>
                    <a:pt x="17140" y="16577"/>
                    <a:pt x="15741" y="18514"/>
                    <a:pt x="15566" y="20811"/>
                  </a:cubicBezTo>
                  <a:cubicBezTo>
                    <a:pt x="15479" y="21241"/>
                    <a:pt x="15041" y="21600"/>
                    <a:pt x="14517" y="21600"/>
                  </a:cubicBezTo>
                  <a:close/>
                  <a:moveTo>
                    <a:pt x="10844" y="574"/>
                  </a:moveTo>
                  <a:cubicBezTo>
                    <a:pt x="4285" y="574"/>
                    <a:pt x="787" y="4449"/>
                    <a:pt x="787" y="8037"/>
                  </a:cubicBezTo>
                  <a:cubicBezTo>
                    <a:pt x="787" y="10405"/>
                    <a:pt x="2186" y="12343"/>
                    <a:pt x="3673" y="14424"/>
                  </a:cubicBezTo>
                  <a:cubicBezTo>
                    <a:pt x="5160" y="16361"/>
                    <a:pt x="6646" y="18371"/>
                    <a:pt x="6821" y="20811"/>
                  </a:cubicBezTo>
                  <a:cubicBezTo>
                    <a:pt x="6821" y="20954"/>
                    <a:pt x="6996" y="21026"/>
                    <a:pt x="7083" y="21026"/>
                  </a:cubicBezTo>
                  <a:cubicBezTo>
                    <a:pt x="14517" y="21026"/>
                    <a:pt x="14517" y="21026"/>
                    <a:pt x="14517" y="21026"/>
                  </a:cubicBezTo>
                  <a:cubicBezTo>
                    <a:pt x="14691" y="21026"/>
                    <a:pt x="14779" y="20954"/>
                    <a:pt x="14866" y="20811"/>
                  </a:cubicBezTo>
                  <a:cubicBezTo>
                    <a:pt x="15041" y="18371"/>
                    <a:pt x="16528" y="16361"/>
                    <a:pt x="17927" y="14424"/>
                  </a:cubicBezTo>
                  <a:cubicBezTo>
                    <a:pt x="19501" y="12343"/>
                    <a:pt x="20900" y="10405"/>
                    <a:pt x="20900" y="8037"/>
                  </a:cubicBezTo>
                  <a:cubicBezTo>
                    <a:pt x="20900" y="4521"/>
                    <a:pt x="16615" y="574"/>
                    <a:pt x="10844" y="574"/>
                  </a:cubicBezTo>
                  <a:close/>
                </a:path>
              </a:pathLst>
            </a:custGeom>
            <a:solidFill>
              <a:srgbClr val="EEA720"/>
            </a:solidFill>
            <a:ln w="9525" cap="flat">
              <a:solidFill>
                <a:srgbClr val="EEA72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7" name="Freeform 27"/>
            <p:cNvSpPr/>
            <p:nvPr/>
          </p:nvSpPr>
          <p:spPr>
            <a:xfrm>
              <a:off x="274637" y="2560219"/>
              <a:ext cx="2071690" cy="305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628"/>
                    <a:pt x="0" y="1628"/>
                    <a:pt x="0" y="1628"/>
                  </a:cubicBezTo>
                  <a:cubicBezTo>
                    <a:pt x="0" y="2317"/>
                    <a:pt x="809" y="2864"/>
                    <a:pt x="1848" y="2864"/>
                  </a:cubicBezTo>
                  <a:cubicBezTo>
                    <a:pt x="19752" y="2864"/>
                    <a:pt x="19752" y="2864"/>
                    <a:pt x="19752" y="2864"/>
                  </a:cubicBezTo>
                  <a:cubicBezTo>
                    <a:pt x="20768" y="2864"/>
                    <a:pt x="21600" y="3428"/>
                    <a:pt x="21600" y="4117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34925" cap="flat">
              <a:solidFill>
                <a:srgbClr val="EEA72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8" name="Freeform 28"/>
            <p:cNvSpPr/>
            <p:nvPr/>
          </p:nvSpPr>
          <p:spPr>
            <a:xfrm>
              <a:off x="1711325" y="2666582"/>
              <a:ext cx="219076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4320"/>
                    <a:pt x="20727" y="0"/>
                    <a:pt x="19855" y="0"/>
                  </a:cubicBezTo>
                  <a:cubicBezTo>
                    <a:pt x="1745" y="0"/>
                    <a:pt x="1745" y="0"/>
                    <a:pt x="1745" y="0"/>
                  </a:cubicBezTo>
                  <a:cubicBezTo>
                    <a:pt x="655" y="0"/>
                    <a:pt x="0" y="4320"/>
                    <a:pt x="0" y="864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9" name="Rectangle 29"/>
            <p:cNvSpPr/>
            <p:nvPr/>
          </p:nvSpPr>
          <p:spPr>
            <a:xfrm>
              <a:off x="1711325" y="2730082"/>
              <a:ext cx="219075" cy="28576"/>
            </a:xfrm>
            <a:prstGeom prst="rect">
              <a:avLst/>
            </a:pr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0" name="Freeform 30"/>
            <p:cNvSpPr/>
            <p:nvPr/>
          </p:nvSpPr>
          <p:spPr>
            <a:xfrm>
              <a:off x="1711325" y="2779294"/>
              <a:ext cx="219076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2960"/>
                    <a:pt x="0" y="12960"/>
                    <a:pt x="0" y="12960"/>
                  </a:cubicBezTo>
                  <a:cubicBezTo>
                    <a:pt x="0" y="17280"/>
                    <a:pt x="655" y="21600"/>
                    <a:pt x="1745" y="21600"/>
                  </a:cubicBezTo>
                  <a:cubicBezTo>
                    <a:pt x="19855" y="21600"/>
                    <a:pt x="19855" y="21600"/>
                    <a:pt x="19855" y="21600"/>
                  </a:cubicBezTo>
                  <a:cubicBezTo>
                    <a:pt x="20727" y="21600"/>
                    <a:pt x="21600" y="17280"/>
                    <a:pt x="21600" y="1296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1" name="Freeform 31"/>
            <p:cNvSpPr/>
            <p:nvPr/>
          </p:nvSpPr>
          <p:spPr>
            <a:xfrm>
              <a:off x="1539875" y="1937919"/>
              <a:ext cx="560388" cy="700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57" y="0"/>
                  </a:moveTo>
                  <a:cubicBezTo>
                    <a:pt x="3500" y="0"/>
                    <a:pt x="0" y="3486"/>
                    <a:pt x="0" y="7587"/>
                  </a:cubicBezTo>
                  <a:cubicBezTo>
                    <a:pt x="0" y="12577"/>
                    <a:pt x="4696" y="16063"/>
                    <a:pt x="5976" y="20848"/>
                  </a:cubicBezTo>
                  <a:cubicBezTo>
                    <a:pt x="6062" y="21258"/>
                    <a:pt x="6574" y="21600"/>
                    <a:pt x="7086" y="21600"/>
                  </a:cubicBezTo>
                  <a:cubicBezTo>
                    <a:pt x="14428" y="21600"/>
                    <a:pt x="14428" y="21600"/>
                    <a:pt x="14428" y="21600"/>
                  </a:cubicBezTo>
                  <a:cubicBezTo>
                    <a:pt x="15026" y="21600"/>
                    <a:pt x="15453" y="21258"/>
                    <a:pt x="15538" y="20848"/>
                  </a:cubicBezTo>
                  <a:cubicBezTo>
                    <a:pt x="16819" y="16063"/>
                    <a:pt x="21600" y="12577"/>
                    <a:pt x="21600" y="7587"/>
                  </a:cubicBezTo>
                  <a:cubicBezTo>
                    <a:pt x="21600" y="3486"/>
                    <a:pt x="17160" y="0"/>
                    <a:pt x="10757" y="0"/>
                  </a:cubicBezTo>
                  <a:close/>
                  <a:moveTo>
                    <a:pt x="9647" y="19481"/>
                  </a:moveTo>
                  <a:cubicBezTo>
                    <a:pt x="9562" y="19481"/>
                    <a:pt x="9562" y="19481"/>
                    <a:pt x="9477" y="19481"/>
                  </a:cubicBezTo>
                  <a:cubicBezTo>
                    <a:pt x="9306" y="19481"/>
                    <a:pt x="9221" y="19413"/>
                    <a:pt x="9135" y="19344"/>
                  </a:cubicBezTo>
                  <a:cubicBezTo>
                    <a:pt x="5635" y="12030"/>
                    <a:pt x="5635" y="12030"/>
                    <a:pt x="5635" y="12030"/>
                  </a:cubicBezTo>
                  <a:cubicBezTo>
                    <a:pt x="5549" y="12030"/>
                    <a:pt x="5549" y="12030"/>
                    <a:pt x="5549" y="12030"/>
                  </a:cubicBezTo>
                  <a:cubicBezTo>
                    <a:pt x="4781" y="12030"/>
                    <a:pt x="4183" y="11552"/>
                    <a:pt x="4183" y="10937"/>
                  </a:cubicBezTo>
                  <a:cubicBezTo>
                    <a:pt x="4183" y="10322"/>
                    <a:pt x="4781" y="9843"/>
                    <a:pt x="5549" y="9843"/>
                  </a:cubicBezTo>
                  <a:cubicBezTo>
                    <a:pt x="6232" y="9843"/>
                    <a:pt x="6830" y="10322"/>
                    <a:pt x="6830" y="10937"/>
                  </a:cubicBezTo>
                  <a:cubicBezTo>
                    <a:pt x="6830" y="11278"/>
                    <a:pt x="6659" y="11620"/>
                    <a:pt x="6318" y="11825"/>
                  </a:cubicBezTo>
                  <a:cubicBezTo>
                    <a:pt x="9818" y="19071"/>
                    <a:pt x="9818" y="19071"/>
                    <a:pt x="9818" y="19071"/>
                  </a:cubicBezTo>
                  <a:cubicBezTo>
                    <a:pt x="9904" y="19276"/>
                    <a:pt x="9818" y="19413"/>
                    <a:pt x="9647" y="19481"/>
                  </a:cubicBezTo>
                  <a:close/>
                  <a:moveTo>
                    <a:pt x="16051" y="12030"/>
                  </a:moveTo>
                  <a:cubicBezTo>
                    <a:pt x="15965" y="12030"/>
                    <a:pt x="15965" y="12030"/>
                    <a:pt x="15965" y="12030"/>
                  </a:cubicBezTo>
                  <a:cubicBezTo>
                    <a:pt x="12379" y="19344"/>
                    <a:pt x="12379" y="19344"/>
                    <a:pt x="12379" y="19344"/>
                  </a:cubicBezTo>
                  <a:cubicBezTo>
                    <a:pt x="12379" y="19413"/>
                    <a:pt x="12209" y="19481"/>
                    <a:pt x="12038" y="19481"/>
                  </a:cubicBezTo>
                  <a:cubicBezTo>
                    <a:pt x="12038" y="19481"/>
                    <a:pt x="11953" y="19481"/>
                    <a:pt x="11953" y="19481"/>
                  </a:cubicBezTo>
                  <a:cubicBezTo>
                    <a:pt x="11696" y="19413"/>
                    <a:pt x="11611" y="19276"/>
                    <a:pt x="11696" y="19071"/>
                  </a:cubicBezTo>
                  <a:cubicBezTo>
                    <a:pt x="15197" y="11825"/>
                    <a:pt x="15197" y="11825"/>
                    <a:pt x="15197" y="11825"/>
                  </a:cubicBezTo>
                  <a:cubicBezTo>
                    <a:pt x="14855" y="11620"/>
                    <a:pt x="14685" y="11278"/>
                    <a:pt x="14685" y="10937"/>
                  </a:cubicBezTo>
                  <a:cubicBezTo>
                    <a:pt x="14685" y="10322"/>
                    <a:pt x="15282" y="9843"/>
                    <a:pt x="16051" y="9843"/>
                  </a:cubicBezTo>
                  <a:cubicBezTo>
                    <a:pt x="16819" y="9843"/>
                    <a:pt x="17417" y="10322"/>
                    <a:pt x="17417" y="10937"/>
                  </a:cubicBezTo>
                  <a:cubicBezTo>
                    <a:pt x="17417" y="11552"/>
                    <a:pt x="16819" y="12030"/>
                    <a:pt x="16051" y="12030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2" name="Freeform 32"/>
            <p:cNvSpPr/>
            <p:nvPr/>
          </p:nvSpPr>
          <p:spPr>
            <a:xfrm>
              <a:off x="1820863" y="2796757"/>
              <a:ext cx="230189" cy="2817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6923"/>
                    <a:pt x="0" y="6923"/>
                    <a:pt x="0" y="6923"/>
                  </a:cubicBezTo>
                  <a:cubicBezTo>
                    <a:pt x="0" y="7415"/>
                    <a:pt x="4777" y="7805"/>
                    <a:pt x="10800" y="7805"/>
                  </a:cubicBezTo>
                  <a:cubicBezTo>
                    <a:pt x="10800" y="7805"/>
                    <a:pt x="10800" y="7805"/>
                    <a:pt x="10800" y="7805"/>
                  </a:cubicBezTo>
                  <a:cubicBezTo>
                    <a:pt x="16823" y="7805"/>
                    <a:pt x="21600" y="8195"/>
                    <a:pt x="21600" y="8688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106363" cap="flat">
              <a:solidFill>
                <a:srgbClr val="9132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3" name="Freeform 33"/>
            <p:cNvSpPr/>
            <p:nvPr/>
          </p:nvSpPr>
          <p:spPr>
            <a:xfrm>
              <a:off x="1174750" y="1866482"/>
              <a:ext cx="2043114" cy="3748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7489"/>
                    <a:pt x="0" y="7489"/>
                    <a:pt x="0" y="7489"/>
                  </a:cubicBezTo>
                  <a:cubicBezTo>
                    <a:pt x="0" y="8025"/>
                    <a:pt x="820" y="8459"/>
                    <a:pt x="1804" y="8459"/>
                  </a:cubicBezTo>
                  <a:cubicBezTo>
                    <a:pt x="19796" y="8459"/>
                    <a:pt x="19796" y="8459"/>
                    <a:pt x="19796" y="8459"/>
                  </a:cubicBezTo>
                  <a:cubicBezTo>
                    <a:pt x="20780" y="8459"/>
                    <a:pt x="21600" y="8905"/>
                    <a:pt x="21600" y="9441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46038" cap="flat">
              <a:solidFill>
                <a:srgbClr val="09948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4" name="Freeform 34"/>
            <p:cNvSpPr/>
            <p:nvPr/>
          </p:nvSpPr>
          <p:spPr>
            <a:xfrm>
              <a:off x="930275" y="1096544"/>
              <a:ext cx="492125" cy="606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03" y="21600"/>
                  </a:moveTo>
                  <a:cubicBezTo>
                    <a:pt x="7200" y="21600"/>
                    <a:pt x="7200" y="21600"/>
                    <a:pt x="7200" y="21600"/>
                  </a:cubicBezTo>
                  <a:cubicBezTo>
                    <a:pt x="6519" y="21600"/>
                    <a:pt x="5935" y="21206"/>
                    <a:pt x="5838" y="20654"/>
                  </a:cubicBezTo>
                  <a:cubicBezTo>
                    <a:pt x="5254" y="18683"/>
                    <a:pt x="4184" y="16949"/>
                    <a:pt x="3016" y="15215"/>
                  </a:cubicBezTo>
                  <a:cubicBezTo>
                    <a:pt x="1557" y="12928"/>
                    <a:pt x="0" y="10485"/>
                    <a:pt x="0" y="7647"/>
                  </a:cubicBezTo>
                  <a:cubicBezTo>
                    <a:pt x="0" y="2996"/>
                    <a:pt x="4281" y="0"/>
                    <a:pt x="10800" y="0"/>
                  </a:cubicBezTo>
                  <a:cubicBezTo>
                    <a:pt x="16930" y="0"/>
                    <a:pt x="21600" y="3232"/>
                    <a:pt x="21600" y="7647"/>
                  </a:cubicBezTo>
                  <a:cubicBezTo>
                    <a:pt x="21600" y="10485"/>
                    <a:pt x="20043" y="12928"/>
                    <a:pt x="18584" y="15215"/>
                  </a:cubicBezTo>
                  <a:cubicBezTo>
                    <a:pt x="17416" y="16949"/>
                    <a:pt x="16249" y="18683"/>
                    <a:pt x="15762" y="20654"/>
                  </a:cubicBezTo>
                  <a:cubicBezTo>
                    <a:pt x="15665" y="21206"/>
                    <a:pt x="15081" y="21600"/>
                    <a:pt x="14303" y="21600"/>
                  </a:cubicBezTo>
                  <a:close/>
                  <a:moveTo>
                    <a:pt x="10800" y="631"/>
                  </a:moveTo>
                  <a:cubicBezTo>
                    <a:pt x="3405" y="631"/>
                    <a:pt x="778" y="4257"/>
                    <a:pt x="778" y="7647"/>
                  </a:cubicBezTo>
                  <a:cubicBezTo>
                    <a:pt x="778" y="10327"/>
                    <a:pt x="2238" y="12534"/>
                    <a:pt x="3697" y="14899"/>
                  </a:cubicBezTo>
                  <a:cubicBezTo>
                    <a:pt x="4865" y="16634"/>
                    <a:pt x="6032" y="18447"/>
                    <a:pt x="6519" y="20496"/>
                  </a:cubicBezTo>
                  <a:cubicBezTo>
                    <a:pt x="6616" y="20812"/>
                    <a:pt x="6908" y="20969"/>
                    <a:pt x="7200" y="20969"/>
                  </a:cubicBezTo>
                  <a:cubicBezTo>
                    <a:pt x="14303" y="20969"/>
                    <a:pt x="14303" y="20969"/>
                    <a:pt x="14303" y="20969"/>
                  </a:cubicBezTo>
                  <a:cubicBezTo>
                    <a:pt x="14692" y="20969"/>
                    <a:pt x="14984" y="20812"/>
                    <a:pt x="14984" y="20496"/>
                  </a:cubicBezTo>
                  <a:cubicBezTo>
                    <a:pt x="15568" y="18447"/>
                    <a:pt x="16735" y="16634"/>
                    <a:pt x="17903" y="14899"/>
                  </a:cubicBezTo>
                  <a:cubicBezTo>
                    <a:pt x="19362" y="12534"/>
                    <a:pt x="20822" y="10327"/>
                    <a:pt x="20822" y="7647"/>
                  </a:cubicBezTo>
                  <a:cubicBezTo>
                    <a:pt x="20822" y="3626"/>
                    <a:pt x="16541" y="631"/>
                    <a:pt x="10800" y="631"/>
                  </a:cubicBezTo>
                  <a:close/>
                </a:path>
              </a:pathLst>
            </a:custGeom>
            <a:solidFill>
              <a:srgbClr val="0994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5" name="Freeform 35"/>
            <p:cNvSpPr/>
            <p:nvPr/>
          </p:nvSpPr>
          <p:spPr>
            <a:xfrm>
              <a:off x="1074737" y="1723607"/>
              <a:ext cx="203201" cy="6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61" y="21600"/>
                  </a:moveTo>
                  <a:cubicBezTo>
                    <a:pt x="20191" y="21600"/>
                    <a:pt x="19722" y="20057"/>
                    <a:pt x="19722" y="18514"/>
                  </a:cubicBezTo>
                  <a:cubicBezTo>
                    <a:pt x="19722" y="10029"/>
                    <a:pt x="19722" y="10029"/>
                    <a:pt x="19722" y="10029"/>
                  </a:cubicBezTo>
                  <a:cubicBezTo>
                    <a:pt x="19722" y="7714"/>
                    <a:pt x="19017" y="6171"/>
                    <a:pt x="18313" y="6171"/>
                  </a:cubicBezTo>
                  <a:cubicBezTo>
                    <a:pt x="3287" y="6171"/>
                    <a:pt x="3287" y="6171"/>
                    <a:pt x="3287" y="6171"/>
                  </a:cubicBezTo>
                  <a:cubicBezTo>
                    <a:pt x="2348" y="6171"/>
                    <a:pt x="1878" y="7714"/>
                    <a:pt x="1878" y="10029"/>
                  </a:cubicBezTo>
                  <a:cubicBezTo>
                    <a:pt x="1878" y="18514"/>
                    <a:pt x="1878" y="18514"/>
                    <a:pt x="1878" y="18514"/>
                  </a:cubicBezTo>
                  <a:cubicBezTo>
                    <a:pt x="1878" y="20057"/>
                    <a:pt x="1409" y="21600"/>
                    <a:pt x="939" y="21600"/>
                  </a:cubicBezTo>
                  <a:cubicBezTo>
                    <a:pt x="470" y="21600"/>
                    <a:pt x="0" y="20057"/>
                    <a:pt x="0" y="18514"/>
                  </a:cubicBezTo>
                  <a:cubicBezTo>
                    <a:pt x="0" y="10029"/>
                    <a:pt x="0" y="10029"/>
                    <a:pt x="0" y="10029"/>
                  </a:cubicBezTo>
                  <a:cubicBezTo>
                    <a:pt x="0" y="4629"/>
                    <a:pt x="1409" y="0"/>
                    <a:pt x="3287" y="0"/>
                  </a:cubicBezTo>
                  <a:cubicBezTo>
                    <a:pt x="18313" y="0"/>
                    <a:pt x="18313" y="0"/>
                    <a:pt x="18313" y="0"/>
                  </a:cubicBezTo>
                  <a:cubicBezTo>
                    <a:pt x="20191" y="0"/>
                    <a:pt x="21600" y="4629"/>
                    <a:pt x="21600" y="10029"/>
                  </a:cubicBezTo>
                  <a:cubicBezTo>
                    <a:pt x="21600" y="18514"/>
                    <a:pt x="21600" y="18514"/>
                    <a:pt x="21600" y="18514"/>
                  </a:cubicBezTo>
                  <a:cubicBezTo>
                    <a:pt x="21600" y="20057"/>
                    <a:pt x="21130" y="21600"/>
                    <a:pt x="20661" y="21600"/>
                  </a:cubicBezTo>
                  <a:close/>
                </a:path>
              </a:pathLst>
            </a:cu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6" name="Freeform 36"/>
            <p:cNvSpPr/>
            <p:nvPr/>
          </p:nvSpPr>
          <p:spPr>
            <a:xfrm>
              <a:off x="1074737" y="1768057"/>
              <a:ext cx="203201" cy="10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48" y="21600"/>
                  </a:moveTo>
                  <a:cubicBezTo>
                    <a:pt x="2817" y="21600"/>
                    <a:pt x="2817" y="21600"/>
                    <a:pt x="2817" y="21600"/>
                  </a:cubicBezTo>
                  <a:cubicBezTo>
                    <a:pt x="1409" y="21600"/>
                    <a:pt x="0" y="18843"/>
                    <a:pt x="0" y="16085"/>
                  </a:cubicBezTo>
                  <a:cubicBezTo>
                    <a:pt x="0" y="1838"/>
                    <a:pt x="0" y="1838"/>
                    <a:pt x="0" y="1838"/>
                  </a:cubicBezTo>
                  <a:cubicBezTo>
                    <a:pt x="0" y="460"/>
                    <a:pt x="470" y="0"/>
                    <a:pt x="939" y="0"/>
                  </a:cubicBezTo>
                  <a:cubicBezTo>
                    <a:pt x="20661" y="0"/>
                    <a:pt x="20661" y="0"/>
                    <a:pt x="20661" y="0"/>
                  </a:cubicBezTo>
                  <a:cubicBezTo>
                    <a:pt x="21130" y="0"/>
                    <a:pt x="21600" y="460"/>
                    <a:pt x="21600" y="1838"/>
                  </a:cubicBezTo>
                  <a:cubicBezTo>
                    <a:pt x="21600" y="16085"/>
                    <a:pt x="21600" y="16085"/>
                    <a:pt x="21600" y="16085"/>
                  </a:cubicBezTo>
                  <a:cubicBezTo>
                    <a:pt x="21600" y="18843"/>
                    <a:pt x="20191" y="21600"/>
                    <a:pt x="18548" y="21600"/>
                  </a:cubicBezTo>
                  <a:close/>
                  <a:moveTo>
                    <a:pt x="1878" y="3677"/>
                  </a:moveTo>
                  <a:cubicBezTo>
                    <a:pt x="1878" y="16085"/>
                    <a:pt x="1878" y="16085"/>
                    <a:pt x="1878" y="16085"/>
                  </a:cubicBezTo>
                  <a:cubicBezTo>
                    <a:pt x="1878" y="17004"/>
                    <a:pt x="2348" y="17923"/>
                    <a:pt x="2817" y="17923"/>
                  </a:cubicBezTo>
                  <a:cubicBezTo>
                    <a:pt x="18548" y="17923"/>
                    <a:pt x="18548" y="17923"/>
                    <a:pt x="18548" y="17923"/>
                  </a:cubicBezTo>
                  <a:cubicBezTo>
                    <a:pt x="19252" y="17923"/>
                    <a:pt x="19722" y="17004"/>
                    <a:pt x="19722" y="16085"/>
                  </a:cubicBezTo>
                  <a:cubicBezTo>
                    <a:pt x="19722" y="3677"/>
                    <a:pt x="19722" y="3677"/>
                    <a:pt x="19722" y="3677"/>
                  </a:cubicBezTo>
                  <a:lnTo>
                    <a:pt x="1878" y="3677"/>
                  </a:lnTo>
                  <a:close/>
                </a:path>
              </a:pathLst>
            </a:cu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7" name="Freeform 37"/>
            <p:cNvSpPr/>
            <p:nvPr/>
          </p:nvSpPr>
          <p:spPr>
            <a:xfrm>
              <a:off x="1079500" y="1807744"/>
              <a:ext cx="195263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cubicBezTo>
                    <a:pt x="982" y="21600"/>
                    <a:pt x="982" y="21600"/>
                    <a:pt x="982" y="21600"/>
                  </a:cubicBezTo>
                  <a:cubicBezTo>
                    <a:pt x="491" y="21600"/>
                    <a:pt x="0" y="16200"/>
                    <a:pt x="0" y="10800"/>
                  </a:cubicBezTo>
                  <a:cubicBezTo>
                    <a:pt x="0" y="5400"/>
                    <a:pt x="491" y="0"/>
                    <a:pt x="982" y="0"/>
                  </a:cubicBezTo>
                  <a:cubicBezTo>
                    <a:pt x="20618" y="0"/>
                    <a:pt x="20618" y="0"/>
                    <a:pt x="20618" y="0"/>
                  </a:cubicBezTo>
                  <a:cubicBezTo>
                    <a:pt x="21109" y="0"/>
                    <a:pt x="21600" y="5400"/>
                    <a:pt x="21600" y="10800"/>
                  </a:cubicBezTo>
                  <a:cubicBezTo>
                    <a:pt x="21600" y="16200"/>
                    <a:pt x="21109" y="21600"/>
                    <a:pt x="20618" y="21600"/>
                  </a:cubicBezTo>
                  <a:close/>
                </a:path>
              </a:pathLst>
            </a:cu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8" name="Freeform 38"/>
            <p:cNvSpPr/>
            <p:nvPr/>
          </p:nvSpPr>
          <p:spPr>
            <a:xfrm>
              <a:off x="1195146" y="1394754"/>
              <a:ext cx="105018" cy="244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482" fill="norm" stroke="1" extrusionOk="0">
                  <a:moveTo>
                    <a:pt x="1977" y="21482"/>
                  </a:moveTo>
                  <a:cubicBezTo>
                    <a:pt x="1527" y="21482"/>
                    <a:pt x="1527" y="21482"/>
                    <a:pt x="1077" y="21287"/>
                  </a:cubicBezTo>
                  <a:cubicBezTo>
                    <a:pt x="177" y="21287"/>
                    <a:pt x="-273" y="20704"/>
                    <a:pt x="177" y="20314"/>
                  </a:cubicBezTo>
                  <a:cubicBezTo>
                    <a:pt x="17727" y="466"/>
                    <a:pt x="17727" y="466"/>
                    <a:pt x="17727" y="466"/>
                  </a:cubicBezTo>
                  <a:cubicBezTo>
                    <a:pt x="18177" y="77"/>
                    <a:pt x="19077" y="-118"/>
                    <a:pt x="19977" y="77"/>
                  </a:cubicBezTo>
                  <a:cubicBezTo>
                    <a:pt x="20877" y="271"/>
                    <a:pt x="21327" y="660"/>
                    <a:pt x="21327" y="1050"/>
                  </a:cubicBezTo>
                  <a:cubicBezTo>
                    <a:pt x="3327" y="20898"/>
                    <a:pt x="3327" y="20898"/>
                    <a:pt x="3327" y="20898"/>
                  </a:cubicBezTo>
                  <a:cubicBezTo>
                    <a:pt x="3327" y="21287"/>
                    <a:pt x="2427" y="21482"/>
                    <a:pt x="1977" y="21482"/>
                  </a:cubicBezTo>
                  <a:close/>
                </a:path>
              </a:pathLst>
            </a:cu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09" name="Freeform 39"/>
            <p:cNvSpPr/>
            <p:nvPr/>
          </p:nvSpPr>
          <p:spPr>
            <a:xfrm>
              <a:off x="1052263" y="1394754"/>
              <a:ext cx="105274" cy="244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482" fill="norm" stroke="1" extrusionOk="0">
                  <a:moveTo>
                    <a:pt x="19128" y="21482"/>
                  </a:moveTo>
                  <a:cubicBezTo>
                    <a:pt x="18687" y="21482"/>
                    <a:pt x="17805" y="21287"/>
                    <a:pt x="17805" y="20898"/>
                  </a:cubicBezTo>
                  <a:cubicBezTo>
                    <a:pt x="173" y="1050"/>
                    <a:pt x="173" y="1050"/>
                    <a:pt x="173" y="1050"/>
                  </a:cubicBezTo>
                  <a:cubicBezTo>
                    <a:pt x="-268" y="660"/>
                    <a:pt x="173" y="271"/>
                    <a:pt x="1054" y="77"/>
                  </a:cubicBezTo>
                  <a:cubicBezTo>
                    <a:pt x="1936" y="-118"/>
                    <a:pt x="3259" y="77"/>
                    <a:pt x="3699" y="466"/>
                  </a:cubicBezTo>
                  <a:cubicBezTo>
                    <a:pt x="20891" y="20314"/>
                    <a:pt x="20891" y="20314"/>
                    <a:pt x="20891" y="20314"/>
                  </a:cubicBezTo>
                  <a:cubicBezTo>
                    <a:pt x="21332" y="20704"/>
                    <a:pt x="20891" y="21287"/>
                    <a:pt x="20010" y="21287"/>
                  </a:cubicBezTo>
                  <a:cubicBezTo>
                    <a:pt x="19569" y="21482"/>
                    <a:pt x="19569" y="21482"/>
                    <a:pt x="19128" y="21482"/>
                  </a:cubicBezTo>
                  <a:close/>
                </a:path>
              </a:pathLst>
            </a:cu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0" name="Oval 40"/>
            <p:cNvSpPr/>
            <p:nvPr/>
          </p:nvSpPr>
          <p:spPr>
            <a:xfrm>
              <a:off x="1263650" y="1372769"/>
              <a:ext cx="57150" cy="60327"/>
            </a:xfrm>
            <a:prstGeom prst="ellipse">
              <a:avLst/>
            </a:pr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1" name="Oval 41"/>
            <p:cNvSpPr/>
            <p:nvPr/>
          </p:nvSpPr>
          <p:spPr>
            <a:xfrm>
              <a:off x="1030287" y="1372769"/>
              <a:ext cx="60327" cy="60327"/>
            </a:xfrm>
            <a:prstGeom prst="ellipse">
              <a:avLst/>
            </a:prstGeom>
            <a:solidFill>
              <a:srgbClr val="00BCD4"/>
            </a:solidFill>
            <a:ln w="9525" cap="flat">
              <a:solidFill>
                <a:srgbClr val="0994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2" name="Freeform 42"/>
            <p:cNvSpPr/>
            <p:nvPr/>
          </p:nvSpPr>
          <p:spPr>
            <a:xfrm>
              <a:off x="4035425" y="3923882"/>
              <a:ext cx="365126" cy="47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60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55" y="21600"/>
                    <a:pt x="0" y="16691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4909"/>
                    <a:pt x="655" y="0"/>
                    <a:pt x="1440" y="0"/>
                  </a:cubicBezTo>
                  <a:cubicBezTo>
                    <a:pt x="20160" y="0"/>
                    <a:pt x="20160" y="0"/>
                    <a:pt x="20160" y="0"/>
                  </a:cubicBezTo>
                  <a:cubicBezTo>
                    <a:pt x="20945" y="0"/>
                    <a:pt x="21600" y="4909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691"/>
                    <a:pt x="20945" y="21600"/>
                    <a:pt x="20160" y="21600"/>
                  </a:cubicBezTo>
                  <a:close/>
                </a:path>
              </a:pathLst>
            </a:custGeom>
            <a:solidFill>
              <a:srgbClr val="0994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3" name="Freeform 43"/>
            <p:cNvSpPr/>
            <p:nvPr/>
          </p:nvSpPr>
          <p:spPr>
            <a:xfrm>
              <a:off x="4094162" y="3992145"/>
              <a:ext cx="246064" cy="4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49" y="21600"/>
                  </a:moveTo>
                  <a:cubicBezTo>
                    <a:pt x="1751" y="21600"/>
                    <a:pt x="1751" y="21600"/>
                    <a:pt x="1751" y="21600"/>
                  </a:cubicBezTo>
                  <a:cubicBezTo>
                    <a:pt x="778" y="21600"/>
                    <a:pt x="0" y="17673"/>
                    <a:pt x="0" y="12764"/>
                  </a:cubicBezTo>
                  <a:cubicBezTo>
                    <a:pt x="0" y="8836"/>
                    <a:pt x="0" y="8836"/>
                    <a:pt x="0" y="8836"/>
                  </a:cubicBezTo>
                  <a:cubicBezTo>
                    <a:pt x="0" y="3927"/>
                    <a:pt x="778" y="0"/>
                    <a:pt x="1751" y="0"/>
                  </a:cubicBezTo>
                  <a:cubicBezTo>
                    <a:pt x="19849" y="0"/>
                    <a:pt x="19849" y="0"/>
                    <a:pt x="19849" y="0"/>
                  </a:cubicBezTo>
                  <a:cubicBezTo>
                    <a:pt x="20822" y="0"/>
                    <a:pt x="21600" y="3927"/>
                    <a:pt x="21600" y="8836"/>
                  </a:cubicBezTo>
                  <a:cubicBezTo>
                    <a:pt x="21600" y="12764"/>
                    <a:pt x="21600" y="12764"/>
                    <a:pt x="21600" y="12764"/>
                  </a:cubicBezTo>
                  <a:cubicBezTo>
                    <a:pt x="21600" y="17673"/>
                    <a:pt x="20822" y="21600"/>
                    <a:pt x="19849" y="21600"/>
                  </a:cubicBezTo>
                  <a:close/>
                </a:path>
              </a:pathLst>
            </a:custGeom>
            <a:solidFill>
              <a:srgbClr val="0994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4" name="Freeform 44"/>
            <p:cNvSpPr/>
            <p:nvPr/>
          </p:nvSpPr>
          <p:spPr>
            <a:xfrm>
              <a:off x="4035425" y="3857207"/>
              <a:ext cx="365126" cy="4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60" y="21600"/>
                  </a:moveTo>
                  <a:cubicBezTo>
                    <a:pt x="1440" y="21600"/>
                    <a:pt x="1440" y="21600"/>
                    <a:pt x="1440" y="21600"/>
                  </a:cubicBezTo>
                  <a:cubicBezTo>
                    <a:pt x="655" y="21600"/>
                    <a:pt x="0" y="16691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4909"/>
                    <a:pt x="655" y="0"/>
                    <a:pt x="1440" y="0"/>
                  </a:cubicBezTo>
                  <a:cubicBezTo>
                    <a:pt x="20160" y="0"/>
                    <a:pt x="20160" y="0"/>
                    <a:pt x="20160" y="0"/>
                  </a:cubicBezTo>
                  <a:cubicBezTo>
                    <a:pt x="20945" y="0"/>
                    <a:pt x="21600" y="4909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691"/>
                    <a:pt x="20945" y="21600"/>
                    <a:pt x="20160" y="21600"/>
                  </a:cubicBezTo>
                  <a:close/>
                </a:path>
              </a:pathLst>
            </a:custGeom>
            <a:solidFill>
              <a:srgbClr val="0994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5" name="Freeform 45"/>
            <p:cNvSpPr/>
            <p:nvPr/>
          </p:nvSpPr>
          <p:spPr>
            <a:xfrm>
              <a:off x="3794125" y="2728494"/>
              <a:ext cx="847725" cy="110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396" y="20651"/>
                  </a:moveTo>
                  <a:cubicBezTo>
                    <a:pt x="15284" y="20651"/>
                    <a:pt x="15284" y="20651"/>
                    <a:pt x="15284" y="20651"/>
                  </a:cubicBezTo>
                  <a:cubicBezTo>
                    <a:pt x="15284" y="15650"/>
                    <a:pt x="21600" y="12503"/>
                    <a:pt x="21600" y="7631"/>
                  </a:cubicBezTo>
                  <a:cubicBezTo>
                    <a:pt x="21600" y="4182"/>
                    <a:pt x="17201" y="0"/>
                    <a:pt x="10828" y="0"/>
                  </a:cubicBezTo>
                  <a:cubicBezTo>
                    <a:pt x="3497" y="0"/>
                    <a:pt x="0" y="4182"/>
                    <a:pt x="0" y="7631"/>
                  </a:cubicBezTo>
                  <a:cubicBezTo>
                    <a:pt x="0" y="12503"/>
                    <a:pt x="6316" y="15650"/>
                    <a:pt x="6316" y="20651"/>
                  </a:cubicBezTo>
                  <a:cubicBezTo>
                    <a:pt x="6204" y="20651"/>
                    <a:pt x="6204" y="20651"/>
                    <a:pt x="6204" y="20651"/>
                  </a:cubicBezTo>
                  <a:cubicBezTo>
                    <a:pt x="5809" y="20651"/>
                    <a:pt x="5470" y="20867"/>
                    <a:pt x="5470" y="21126"/>
                  </a:cubicBezTo>
                  <a:cubicBezTo>
                    <a:pt x="5470" y="21384"/>
                    <a:pt x="5809" y="21600"/>
                    <a:pt x="6204" y="21600"/>
                  </a:cubicBezTo>
                  <a:cubicBezTo>
                    <a:pt x="15396" y="21600"/>
                    <a:pt x="15396" y="21600"/>
                    <a:pt x="15396" y="21600"/>
                  </a:cubicBezTo>
                  <a:cubicBezTo>
                    <a:pt x="15791" y="21600"/>
                    <a:pt x="16130" y="21384"/>
                    <a:pt x="16130" y="21126"/>
                  </a:cubicBezTo>
                  <a:cubicBezTo>
                    <a:pt x="16130" y="20867"/>
                    <a:pt x="15791" y="20651"/>
                    <a:pt x="15396" y="20651"/>
                  </a:cubicBezTo>
                  <a:close/>
                  <a:moveTo>
                    <a:pt x="14381" y="13063"/>
                  </a:moveTo>
                  <a:cubicBezTo>
                    <a:pt x="12125" y="16426"/>
                    <a:pt x="12125" y="16426"/>
                    <a:pt x="12125" y="16426"/>
                  </a:cubicBezTo>
                  <a:cubicBezTo>
                    <a:pt x="12125" y="20263"/>
                    <a:pt x="12125" y="20263"/>
                    <a:pt x="12125" y="20263"/>
                  </a:cubicBezTo>
                  <a:cubicBezTo>
                    <a:pt x="12125" y="20393"/>
                    <a:pt x="11956" y="20522"/>
                    <a:pt x="11731" y="20522"/>
                  </a:cubicBezTo>
                  <a:cubicBezTo>
                    <a:pt x="11505" y="20522"/>
                    <a:pt x="11336" y="20393"/>
                    <a:pt x="11336" y="20263"/>
                  </a:cubicBezTo>
                  <a:cubicBezTo>
                    <a:pt x="11336" y="16383"/>
                    <a:pt x="11336" y="16383"/>
                    <a:pt x="11336" y="16383"/>
                  </a:cubicBezTo>
                  <a:cubicBezTo>
                    <a:pt x="11336" y="16340"/>
                    <a:pt x="11392" y="16254"/>
                    <a:pt x="11392" y="16254"/>
                  </a:cubicBezTo>
                  <a:cubicBezTo>
                    <a:pt x="13422" y="13236"/>
                    <a:pt x="13422" y="13236"/>
                    <a:pt x="13422" y="13236"/>
                  </a:cubicBezTo>
                  <a:cubicBezTo>
                    <a:pt x="8178" y="13236"/>
                    <a:pt x="8178" y="13236"/>
                    <a:pt x="8178" y="13236"/>
                  </a:cubicBezTo>
                  <a:cubicBezTo>
                    <a:pt x="10208" y="16254"/>
                    <a:pt x="10208" y="16254"/>
                    <a:pt x="10208" y="16254"/>
                  </a:cubicBezTo>
                  <a:cubicBezTo>
                    <a:pt x="10208" y="16254"/>
                    <a:pt x="10264" y="16340"/>
                    <a:pt x="10264" y="16383"/>
                  </a:cubicBezTo>
                  <a:cubicBezTo>
                    <a:pt x="10264" y="20263"/>
                    <a:pt x="10264" y="20263"/>
                    <a:pt x="10264" y="20263"/>
                  </a:cubicBezTo>
                  <a:cubicBezTo>
                    <a:pt x="10264" y="20393"/>
                    <a:pt x="10095" y="20522"/>
                    <a:pt x="9869" y="20522"/>
                  </a:cubicBezTo>
                  <a:cubicBezTo>
                    <a:pt x="9644" y="20522"/>
                    <a:pt x="9475" y="20393"/>
                    <a:pt x="9475" y="20263"/>
                  </a:cubicBezTo>
                  <a:cubicBezTo>
                    <a:pt x="9475" y="16426"/>
                    <a:pt x="9475" y="16426"/>
                    <a:pt x="9475" y="16426"/>
                  </a:cubicBezTo>
                  <a:cubicBezTo>
                    <a:pt x="7219" y="13063"/>
                    <a:pt x="7219" y="13063"/>
                    <a:pt x="7219" y="13063"/>
                  </a:cubicBezTo>
                  <a:cubicBezTo>
                    <a:pt x="7162" y="12977"/>
                    <a:pt x="7162" y="12891"/>
                    <a:pt x="7219" y="12805"/>
                  </a:cubicBezTo>
                  <a:cubicBezTo>
                    <a:pt x="7332" y="12719"/>
                    <a:pt x="7444" y="12675"/>
                    <a:pt x="7557" y="12675"/>
                  </a:cubicBezTo>
                  <a:cubicBezTo>
                    <a:pt x="14043" y="12675"/>
                    <a:pt x="14043" y="12675"/>
                    <a:pt x="14043" y="12675"/>
                  </a:cubicBezTo>
                  <a:cubicBezTo>
                    <a:pt x="14156" y="12675"/>
                    <a:pt x="14268" y="12719"/>
                    <a:pt x="14381" y="12805"/>
                  </a:cubicBezTo>
                  <a:cubicBezTo>
                    <a:pt x="14438" y="12891"/>
                    <a:pt x="14438" y="12977"/>
                    <a:pt x="14381" y="13063"/>
                  </a:cubicBezTo>
                  <a:close/>
                </a:path>
              </a:pathLst>
            </a:custGeom>
            <a:solidFill>
              <a:srgbClr val="0994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6" name="Freeform 46"/>
            <p:cNvSpPr/>
            <p:nvPr/>
          </p:nvSpPr>
          <p:spPr>
            <a:xfrm>
              <a:off x="2771775" y="4031832"/>
              <a:ext cx="1447800" cy="1582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5438"/>
                    <a:pt x="21600" y="5438"/>
                    <a:pt x="21600" y="5438"/>
                  </a:cubicBezTo>
                  <a:cubicBezTo>
                    <a:pt x="21600" y="7764"/>
                    <a:pt x="19516" y="9667"/>
                    <a:pt x="16936" y="9667"/>
                  </a:cubicBezTo>
                  <a:cubicBezTo>
                    <a:pt x="4664" y="9667"/>
                    <a:pt x="4664" y="9667"/>
                    <a:pt x="4664" y="9667"/>
                  </a:cubicBezTo>
                  <a:cubicBezTo>
                    <a:pt x="2084" y="9667"/>
                    <a:pt x="0" y="11570"/>
                    <a:pt x="0" y="13897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88900" cap="flat">
              <a:solidFill>
                <a:srgbClr val="09948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7" name="Freeform 47"/>
            <p:cNvSpPr/>
            <p:nvPr/>
          </p:nvSpPr>
          <p:spPr>
            <a:xfrm>
              <a:off x="3403600" y="3111082"/>
              <a:ext cx="196851" cy="3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2706"/>
                    <a:pt x="21600" y="12706"/>
                    <a:pt x="21600" y="12706"/>
                  </a:cubicBezTo>
                  <a:cubicBezTo>
                    <a:pt x="21600" y="5082"/>
                    <a:pt x="20387" y="0"/>
                    <a:pt x="19173" y="0"/>
                  </a:cubicBezTo>
                  <a:cubicBezTo>
                    <a:pt x="2427" y="0"/>
                    <a:pt x="2427" y="0"/>
                    <a:pt x="2427" y="0"/>
                  </a:cubicBezTo>
                  <a:cubicBezTo>
                    <a:pt x="1213" y="0"/>
                    <a:pt x="0" y="5082"/>
                    <a:pt x="0" y="12706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8" name="Freeform 48"/>
            <p:cNvSpPr/>
            <p:nvPr/>
          </p:nvSpPr>
          <p:spPr>
            <a:xfrm>
              <a:off x="3405187" y="3166644"/>
              <a:ext cx="193676" cy="26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00"/>
                    <a:pt x="248" y="14400"/>
                    <a:pt x="497" y="21600"/>
                  </a:cubicBezTo>
                  <a:cubicBezTo>
                    <a:pt x="21103" y="21600"/>
                    <a:pt x="21103" y="21600"/>
                    <a:pt x="21103" y="21600"/>
                  </a:cubicBezTo>
                  <a:cubicBezTo>
                    <a:pt x="21352" y="14400"/>
                    <a:pt x="21600" y="7200"/>
                    <a:pt x="21600" y="0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Freeform 49"/>
            <p:cNvSpPr/>
            <p:nvPr/>
          </p:nvSpPr>
          <p:spPr>
            <a:xfrm>
              <a:off x="3419475" y="3207919"/>
              <a:ext cx="165100" cy="47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304" y="13371"/>
                    <a:pt x="6336" y="21600"/>
                    <a:pt x="10944" y="21600"/>
                  </a:cubicBezTo>
                  <a:cubicBezTo>
                    <a:pt x="10944" y="21600"/>
                    <a:pt x="10944" y="21600"/>
                    <a:pt x="10944" y="21600"/>
                  </a:cubicBezTo>
                  <a:cubicBezTo>
                    <a:pt x="15264" y="21600"/>
                    <a:pt x="19296" y="13371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Freeform 50"/>
            <p:cNvSpPr/>
            <p:nvPr/>
          </p:nvSpPr>
          <p:spPr>
            <a:xfrm>
              <a:off x="3284537" y="2539582"/>
              <a:ext cx="438151" cy="55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3491" y="0"/>
                    <a:pt x="0" y="3470"/>
                    <a:pt x="0" y="7547"/>
                  </a:cubicBezTo>
                  <a:cubicBezTo>
                    <a:pt x="0" y="12578"/>
                    <a:pt x="4582" y="16048"/>
                    <a:pt x="5891" y="20733"/>
                  </a:cubicBezTo>
                  <a:cubicBezTo>
                    <a:pt x="6109" y="21253"/>
                    <a:pt x="6655" y="21600"/>
                    <a:pt x="7309" y="21600"/>
                  </a:cubicBezTo>
                  <a:cubicBezTo>
                    <a:pt x="14182" y="21600"/>
                    <a:pt x="14182" y="21600"/>
                    <a:pt x="14182" y="21600"/>
                  </a:cubicBezTo>
                  <a:cubicBezTo>
                    <a:pt x="14836" y="21600"/>
                    <a:pt x="15382" y="21253"/>
                    <a:pt x="15600" y="20733"/>
                  </a:cubicBezTo>
                  <a:cubicBezTo>
                    <a:pt x="16909" y="16048"/>
                    <a:pt x="21600" y="12578"/>
                    <a:pt x="21600" y="7547"/>
                  </a:cubicBezTo>
                  <a:cubicBezTo>
                    <a:pt x="21600" y="3470"/>
                    <a:pt x="17127" y="0"/>
                    <a:pt x="10800" y="0"/>
                  </a:cubicBezTo>
                  <a:close/>
                  <a:moveTo>
                    <a:pt x="9055" y="19518"/>
                  </a:moveTo>
                  <a:cubicBezTo>
                    <a:pt x="9055" y="19518"/>
                    <a:pt x="8945" y="19518"/>
                    <a:pt x="8945" y="19518"/>
                  </a:cubicBezTo>
                  <a:cubicBezTo>
                    <a:pt x="8727" y="19518"/>
                    <a:pt x="8618" y="19431"/>
                    <a:pt x="8509" y="19258"/>
                  </a:cubicBezTo>
                  <a:cubicBezTo>
                    <a:pt x="4582" y="11017"/>
                    <a:pt x="4582" y="11017"/>
                    <a:pt x="4582" y="11017"/>
                  </a:cubicBezTo>
                  <a:cubicBezTo>
                    <a:pt x="4473" y="10843"/>
                    <a:pt x="4582" y="10670"/>
                    <a:pt x="4800" y="10670"/>
                  </a:cubicBezTo>
                  <a:cubicBezTo>
                    <a:pt x="5018" y="10583"/>
                    <a:pt x="5236" y="10670"/>
                    <a:pt x="5345" y="10843"/>
                  </a:cubicBezTo>
                  <a:cubicBezTo>
                    <a:pt x="9273" y="19084"/>
                    <a:pt x="9273" y="19084"/>
                    <a:pt x="9273" y="19084"/>
                  </a:cubicBezTo>
                  <a:cubicBezTo>
                    <a:pt x="9382" y="19258"/>
                    <a:pt x="9273" y="19431"/>
                    <a:pt x="9055" y="19518"/>
                  </a:cubicBezTo>
                  <a:close/>
                  <a:moveTo>
                    <a:pt x="11782" y="11364"/>
                  </a:moveTo>
                  <a:cubicBezTo>
                    <a:pt x="11673" y="11364"/>
                    <a:pt x="11564" y="11364"/>
                    <a:pt x="11455" y="11277"/>
                  </a:cubicBezTo>
                  <a:cubicBezTo>
                    <a:pt x="10691" y="10670"/>
                    <a:pt x="10691" y="10670"/>
                    <a:pt x="10691" y="10670"/>
                  </a:cubicBezTo>
                  <a:cubicBezTo>
                    <a:pt x="10036" y="11277"/>
                    <a:pt x="10036" y="11277"/>
                    <a:pt x="10036" y="11277"/>
                  </a:cubicBezTo>
                  <a:cubicBezTo>
                    <a:pt x="9818" y="11364"/>
                    <a:pt x="9600" y="11364"/>
                    <a:pt x="9491" y="11277"/>
                  </a:cubicBezTo>
                  <a:cubicBezTo>
                    <a:pt x="8727" y="10670"/>
                    <a:pt x="8727" y="10670"/>
                    <a:pt x="8727" y="10670"/>
                  </a:cubicBezTo>
                  <a:cubicBezTo>
                    <a:pt x="7964" y="11277"/>
                    <a:pt x="7964" y="11277"/>
                    <a:pt x="7964" y="11277"/>
                  </a:cubicBezTo>
                  <a:cubicBezTo>
                    <a:pt x="7855" y="11364"/>
                    <a:pt x="7636" y="11364"/>
                    <a:pt x="7418" y="11277"/>
                  </a:cubicBezTo>
                  <a:cubicBezTo>
                    <a:pt x="6436" y="10496"/>
                    <a:pt x="6436" y="10496"/>
                    <a:pt x="6436" y="10496"/>
                  </a:cubicBezTo>
                  <a:cubicBezTo>
                    <a:pt x="6327" y="10323"/>
                    <a:pt x="6327" y="10149"/>
                    <a:pt x="6436" y="10063"/>
                  </a:cubicBezTo>
                  <a:cubicBezTo>
                    <a:pt x="6545" y="9889"/>
                    <a:pt x="6873" y="9889"/>
                    <a:pt x="6982" y="10063"/>
                  </a:cubicBezTo>
                  <a:cubicBezTo>
                    <a:pt x="7745" y="10583"/>
                    <a:pt x="7745" y="10583"/>
                    <a:pt x="7745" y="10583"/>
                  </a:cubicBezTo>
                  <a:cubicBezTo>
                    <a:pt x="8400" y="10063"/>
                    <a:pt x="8400" y="10063"/>
                    <a:pt x="8400" y="10063"/>
                  </a:cubicBezTo>
                  <a:cubicBezTo>
                    <a:pt x="8618" y="9889"/>
                    <a:pt x="8836" y="9889"/>
                    <a:pt x="9055" y="10063"/>
                  </a:cubicBezTo>
                  <a:cubicBezTo>
                    <a:pt x="9709" y="10583"/>
                    <a:pt x="9709" y="10583"/>
                    <a:pt x="9709" y="10583"/>
                  </a:cubicBezTo>
                  <a:cubicBezTo>
                    <a:pt x="10473" y="10063"/>
                    <a:pt x="10473" y="10063"/>
                    <a:pt x="10473" y="10063"/>
                  </a:cubicBezTo>
                  <a:cubicBezTo>
                    <a:pt x="10582" y="9889"/>
                    <a:pt x="10909" y="9889"/>
                    <a:pt x="11018" y="10063"/>
                  </a:cubicBezTo>
                  <a:cubicBezTo>
                    <a:pt x="11782" y="10583"/>
                    <a:pt x="11782" y="10583"/>
                    <a:pt x="11782" y="10583"/>
                  </a:cubicBezTo>
                  <a:cubicBezTo>
                    <a:pt x="12436" y="10063"/>
                    <a:pt x="12436" y="10063"/>
                    <a:pt x="12436" y="10063"/>
                  </a:cubicBezTo>
                  <a:cubicBezTo>
                    <a:pt x="12655" y="9889"/>
                    <a:pt x="12873" y="9889"/>
                    <a:pt x="13091" y="10063"/>
                  </a:cubicBezTo>
                  <a:cubicBezTo>
                    <a:pt x="13745" y="10583"/>
                    <a:pt x="13745" y="10583"/>
                    <a:pt x="13745" y="10583"/>
                  </a:cubicBezTo>
                  <a:cubicBezTo>
                    <a:pt x="14509" y="10063"/>
                    <a:pt x="14509" y="10063"/>
                    <a:pt x="14509" y="10063"/>
                  </a:cubicBezTo>
                  <a:cubicBezTo>
                    <a:pt x="14618" y="9889"/>
                    <a:pt x="14945" y="9889"/>
                    <a:pt x="15055" y="10063"/>
                  </a:cubicBezTo>
                  <a:cubicBezTo>
                    <a:pt x="15164" y="10149"/>
                    <a:pt x="15164" y="10323"/>
                    <a:pt x="15055" y="10496"/>
                  </a:cubicBezTo>
                  <a:cubicBezTo>
                    <a:pt x="14073" y="11277"/>
                    <a:pt x="14073" y="11277"/>
                    <a:pt x="14073" y="11277"/>
                  </a:cubicBezTo>
                  <a:cubicBezTo>
                    <a:pt x="13855" y="11364"/>
                    <a:pt x="13636" y="11364"/>
                    <a:pt x="13527" y="11277"/>
                  </a:cubicBezTo>
                  <a:cubicBezTo>
                    <a:pt x="12764" y="10670"/>
                    <a:pt x="12764" y="10670"/>
                    <a:pt x="12764" y="10670"/>
                  </a:cubicBezTo>
                  <a:cubicBezTo>
                    <a:pt x="12000" y="11277"/>
                    <a:pt x="12000" y="11277"/>
                    <a:pt x="12000" y="11277"/>
                  </a:cubicBezTo>
                  <a:cubicBezTo>
                    <a:pt x="12000" y="11364"/>
                    <a:pt x="11891" y="11364"/>
                    <a:pt x="11782" y="11364"/>
                  </a:cubicBezTo>
                  <a:close/>
                  <a:moveTo>
                    <a:pt x="16909" y="11017"/>
                  </a:moveTo>
                  <a:cubicBezTo>
                    <a:pt x="12982" y="19258"/>
                    <a:pt x="12982" y="19258"/>
                    <a:pt x="12982" y="19258"/>
                  </a:cubicBezTo>
                  <a:cubicBezTo>
                    <a:pt x="12873" y="19431"/>
                    <a:pt x="12764" y="19518"/>
                    <a:pt x="12545" y="19518"/>
                  </a:cubicBezTo>
                  <a:cubicBezTo>
                    <a:pt x="12545" y="19518"/>
                    <a:pt x="12436" y="19518"/>
                    <a:pt x="12436" y="19518"/>
                  </a:cubicBezTo>
                  <a:cubicBezTo>
                    <a:pt x="12218" y="19431"/>
                    <a:pt x="12109" y="19258"/>
                    <a:pt x="12218" y="19084"/>
                  </a:cubicBezTo>
                  <a:cubicBezTo>
                    <a:pt x="16145" y="10843"/>
                    <a:pt x="16145" y="10843"/>
                    <a:pt x="16145" y="10843"/>
                  </a:cubicBezTo>
                  <a:cubicBezTo>
                    <a:pt x="16255" y="10670"/>
                    <a:pt x="16473" y="10583"/>
                    <a:pt x="16691" y="10670"/>
                  </a:cubicBezTo>
                  <a:cubicBezTo>
                    <a:pt x="16909" y="10670"/>
                    <a:pt x="17018" y="10843"/>
                    <a:pt x="16909" y="11017"/>
                  </a:cubicBezTo>
                  <a:close/>
                </a:path>
              </a:pathLst>
            </a:custGeom>
            <a:solidFill>
              <a:srgbClr val="E13A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Freeform 51"/>
            <p:cNvSpPr/>
            <p:nvPr/>
          </p:nvSpPr>
          <p:spPr>
            <a:xfrm>
              <a:off x="3068638" y="3236494"/>
              <a:ext cx="434976" cy="237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4244"/>
                    <a:pt x="21600" y="4244"/>
                    <a:pt x="21600" y="4244"/>
                  </a:cubicBezTo>
                  <a:cubicBezTo>
                    <a:pt x="21600" y="4887"/>
                    <a:pt x="18735" y="5390"/>
                    <a:pt x="15318" y="5390"/>
                  </a:cubicBezTo>
                  <a:cubicBezTo>
                    <a:pt x="6282" y="5390"/>
                    <a:pt x="6282" y="5390"/>
                    <a:pt x="6282" y="5390"/>
                  </a:cubicBezTo>
                  <a:cubicBezTo>
                    <a:pt x="2755" y="5390"/>
                    <a:pt x="0" y="5893"/>
                    <a:pt x="0" y="6516"/>
                  </a:cubicBezTo>
                  <a:cubicBezTo>
                    <a:pt x="0" y="21600"/>
                    <a:pt x="0" y="2160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E13A6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Freeform 52"/>
            <p:cNvSpPr/>
            <p:nvPr/>
          </p:nvSpPr>
          <p:spPr>
            <a:xfrm>
              <a:off x="1384300" y="4335045"/>
              <a:ext cx="1085851" cy="127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205"/>
                    <a:pt x="0" y="2205"/>
                    <a:pt x="0" y="2205"/>
                  </a:cubicBezTo>
                  <a:cubicBezTo>
                    <a:pt x="0" y="3662"/>
                    <a:pt x="1367" y="4858"/>
                    <a:pt x="3086" y="4858"/>
                  </a:cubicBezTo>
                  <a:cubicBezTo>
                    <a:pt x="18470" y="4783"/>
                    <a:pt x="18470" y="4783"/>
                    <a:pt x="18470" y="4783"/>
                  </a:cubicBezTo>
                  <a:cubicBezTo>
                    <a:pt x="20189" y="4783"/>
                    <a:pt x="21600" y="5979"/>
                    <a:pt x="21600" y="7437"/>
                  </a:cubicBezTo>
                  <a:cubicBezTo>
                    <a:pt x="21600" y="21600"/>
                    <a:pt x="21600" y="21600"/>
                    <a:pt x="21600" y="21600"/>
                  </a:cubicBezTo>
                </a:path>
              </a:pathLst>
            </a:custGeom>
            <a:noFill/>
            <a:ln w="17463" cap="flat">
              <a:solidFill>
                <a:srgbClr val="9132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Freeform 53"/>
            <p:cNvSpPr/>
            <p:nvPr/>
          </p:nvSpPr>
          <p:spPr>
            <a:xfrm>
              <a:off x="1174750" y="3676232"/>
              <a:ext cx="420688" cy="519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234" y="21600"/>
                  </a:moveTo>
                  <a:cubicBezTo>
                    <a:pt x="6366" y="21600"/>
                    <a:pt x="6366" y="21600"/>
                    <a:pt x="6366" y="21600"/>
                  </a:cubicBezTo>
                  <a:cubicBezTo>
                    <a:pt x="6139" y="21600"/>
                    <a:pt x="5912" y="21416"/>
                    <a:pt x="5912" y="21324"/>
                  </a:cubicBezTo>
                  <a:cubicBezTo>
                    <a:pt x="5571" y="19026"/>
                    <a:pt x="4206" y="17096"/>
                    <a:pt x="3069" y="15166"/>
                  </a:cubicBezTo>
                  <a:cubicBezTo>
                    <a:pt x="1478" y="12868"/>
                    <a:pt x="0" y="10478"/>
                    <a:pt x="0" y="7629"/>
                  </a:cubicBezTo>
                  <a:cubicBezTo>
                    <a:pt x="0" y="2941"/>
                    <a:pt x="4206" y="0"/>
                    <a:pt x="10800" y="0"/>
                  </a:cubicBezTo>
                  <a:cubicBezTo>
                    <a:pt x="16939" y="0"/>
                    <a:pt x="21600" y="3309"/>
                    <a:pt x="21600" y="7629"/>
                  </a:cubicBezTo>
                  <a:cubicBezTo>
                    <a:pt x="21600" y="10478"/>
                    <a:pt x="20008" y="12868"/>
                    <a:pt x="18531" y="15166"/>
                  </a:cubicBezTo>
                  <a:cubicBezTo>
                    <a:pt x="17280" y="17096"/>
                    <a:pt x="16029" y="19026"/>
                    <a:pt x="15575" y="21324"/>
                  </a:cubicBezTo>
                  <a:cubicBezTo>
                    <a:pt x="15575" y="21416"/>
                    <a:pt x="15461" y="21600"/>
                    <a:pt x="15234" y="21600"/>
                  </a:cubicBezTo>
                  <a:close/>
                  <a:moveTo>
                    <a:pt x="6594" y="20957"/>
                  </a:moveTo>
                  <a:cubicBezTo>
                    <a:pt x="14893" y="20957"/>
                    <a:pt x="14893" y="20957"/>
                    <a:pt x="14893" y="20957"/>
                  </a:cubicBezTo>
                  <a:cubicBezTo>
                    <a:pt x="15347" y="18659"/>
                    <a:pt x="16598" y="16729"/>
                    <a:pt x="17848" y="14890"/>
                  </a:cubicBezTo>
                  <a:cubicBezTo>
                    <a:pt x="19326" y="12500"/>
                    <a:pt x="20804" y="10294"/>
                    <a:pt x="20804" y="7629"/>
                  </a:cubicBezTo>
                  <a:cubicBezTo>
                    <a:pt x="20804" y="3677"/>
                    <a:pt x="16484" y="643"/>
                    <a:pt x="10800" y="643"/>
                  </a:cubicBezTo>
                  <a:cubicBezTo>
                    <a:pt x="3411" y="643"/>
                    <a:pt x="796" y="4228"/>
                    <a:pt x="796" y="7629"/>
                  </a:cubicBezTo>
                  <a:cubicBezTo>
                    <a:pt x="796" y="10294"/>
                    <a:pt x="2160" y="12500"/>
                    <a:pt x="3752" y="14890"/>
                  </a:cubicBezTo>
                  <a:cubicBezTo>
                    <a:pt x="4888" y="16729"/>
                    <a:pt x="6139" y="18659"/>
                    <a:pt x="6594" y="20957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4" name="Freeform 54"/>
            <p:cNvSpPr/>
            <p:nvPr/>
          </p:nvSpPr>
          <p:spPr>
            <a:xfrm>
              <a:off x="1276350" y="4179470"/>
              <a:ext cx="217488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49" y="21600"/>
                    <a:pt x="0" y="15178"/>
                    <a:pt x="0" y="7297"/>
                  </a:cubicBezTo>
                  <a:cubicBezTo>
                    <a:pt x="0" y="3795"/>
                    <a:pt x="0" y="3795"/>
                    <a:pt x="0" y="3795"/>
                  </a:cubicBezTo>
                  <a:cubicBezTo>
                    <a:pt x="0" y="1751"/>
                    <a:pt x="1322" y="0"/>
                    <a:pt x="3086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20278" y="0"/>
                    <a:pt x="21600" y="1751"/>
                    <a:pt x="21600" y="3795"/>
                  </a:cubicBezTo>
                  <a:cubicBezTo>
                    <a:pt x="21600" y="7297"/>
                    <a:pt x="21600" y="7297"/>
                    <a:pt x="21600" y="7297"/>
                  </a:cubicBezTo>
                  <a:cubicBezTo>
                    <a:pt x="21600" y="15178"/>
                    <a:pt x="16751" y="21600"/>
                    <a:pt x="10800" y="21600"/>
                  </a:cubicBezTo>
                  <a:close/>
                  <a:moveTo>
                    <a:pt x="3086" y="2043"/>
                  </a:moveTo>
                  <a:cubicBezTo>
                    <a:pt x="2204" y="2043"/>
                    <a:pt x="1543" y="2919"/>
                    <a:pt x="1543" y="3795"/>
                  </a:cubicBezTo>
                  <a:cubicBezTo>
                    <a:pt x="1543" y="7297"/>
                    <a:pt x="1543" y="7297"/>
                    <a:pt x="1543" y="7297"/>
                  </a:cubicBezTo>
                  <a:cubicBezTo>
                    <a:pt x="1543" y="14011"/>
                    <a:pt x="5731" y="19557"/>
                    <a:pt x="10800" y="19557"/>
                  </a:cubicBezTo>
                  <a:cubicBezTo>
                    <a:pt x="15869" y="19557"/>
                    <a:pt x="20057" y="14011"/>
                    <a:pt x="20057" y="7297"/>
                  </a:cubicBezTo>
                  <a:cubicBezTo>
                    <a:pt x="20057" y="3795"/>
                    <a:pt x="20057" y="3795"/>
                    <a:pt x="20057" y="3795"/>
                  </a:cubicBezTo>
                  <a:cubicBezTo>
                    <a:pt x="20057" y="2919"/>
                    <a:pt x="19396" y="2043"/>
                    <a:pt x="18514" y="2043"/>
                  </a:cubicBezTo>
                  <a:lnTo>
                    <a:pt x="3086" y="2043"/>
                  </a:ln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5" name="Freeform 55"/>
            <p:cNvSpPr/>
            <p:nvPr/>
          </p:nvSpPr>
          <p:spPr>
            <a:xfrm>
              <a:off x="1282700" y="4227095"/>
              <a:ext cx="204788" cy="1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61" y="21600"/>
                  </a:moveTo>
                  <a:cubicBezTo>
                    <a:pt x="704" y="21600"/>
                    <a:pt x="704" y="21600"/>
                    <a:pt x="704" y="21600"/>
                  </a:cubicBezTo>
                  <a:cubicBezTo>
                    <a:pt x="235" y="21600"/>
                    <a:pt x="0" y="18514"/>
                    <a:pt x="0" y="12343"/>
                  </a:cubicBezTo>
                  <a:cubicBezTo>
                    <a:pt x="0" y="6171"/>
                    <a:pt x="235" y="0"/>
                    <a:pt x="704" y="0"/>
                  </a:cubicBezTo>
                  <a:cubicBezTo>
                    <a:pt x="20661" y="0"/>
                    <a:pt x="20661" y="0"/>
                    <a:pt x="20661" y="0"/>
                  </a:cubicBezTo>
                  <a:cubicBezTo>
                    <a:pt x="21130" y="0"/>
                    <a:pt x="21600" y="6171"/>
                    <a:pt x="21600" y="12343"/>
                  </a:cubicBezTo>
                  <a:cubicBezTo>
                    <a:pt x="21600" y="18514"/>
                    <a:pt x="21130" y="21600"/>
                    <a:pt x="20661" y="21600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6" name="Freeform 56"/>
            <p:cNvSpPr/>
            <p:nvPr/>
          </p:nvSpPr>
          <p:spPr>
            <a:xfrm>
              <a:off x="1292225" y="4273132"/>
              <a:ext cx="184151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19" y="21600"/>
                  </a:moveTo>
                  <a:cubicBezTo>
                    <a:pt x="781" y="21600"/>
                    <a:pt x="781" y="21600"/>
                    <a:pt x="781" y="21600"/>
                  </a:cubicBezTo>
                  <a:cubicBezTo>
                    <a:pt x="520" y="21600"/>
                    <a:pt x="0" y="15429"/>
                    <a:pt x="0" y="9257"/>
                  </a:cubicBezTo>
                  <a:cubicBezTo>
                    <a:pt x="0" y="3086"/>
                    <a:pt x="520" y="0"/>
                    <a:pt x="781" y="0"/>
                  </a:cubicBezTo>
                  <a:cubicBezTo>
                    <a:pt x="20819" y="0"/>
                    <a:pt x="20819" y="0"/>
                    <a:pt x="20819" y="0"/>
                  </a:cubicBezTo>
                  <a:cubicBezTo>
                    <a:pt x="21340" y="0"/>
                    <a:pt x="21600" y="3086"/>
                    <a:pt x="21600" y="9257"/>
                  </a:cubicBezTo>
                  <a:cubicBezTo>
                    <a:pt x="21600" y="15429"/>
                    <a:pt x="21340" y="21600"/>
                    <a:pt x="20819" y="21600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Freeform 57"/>
            <p:cNvSpPr/>
            <p:nvPr/>
          </p:nvSpPr>
          <p:spPr>
            <a:xfrm>
              <a:off x="1411032" y="3931529"/>
              <a:ext cx="89411" cy="20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5" h="21465" fill="norm" stroke="1" extrusionOk="0">
                  <a:moveTo>
                    <a:pt x="1744" y="21465"/>
                  </a:moveTo>
                  <a:cubicBezTo>
                    <a:pt x="1744" y="21465"/>
                    <a:pt x="1230" y="21465"/>
                    <a:pt x="1230" y="21465"/>
                  </a:cubicBezTo>
                  <a:cubicBezTo>
                    <a:pt x="201" y="21235"/>
                    <a:pt x="-313" y="20776"/>
                    <a:pt x="201" y="20546"/>
                  </a:cubicBezTo>
                  <a:cubicBezTo>
                    <a:pt x="17687" y="325"/>
                    <a:pt x="17687" y="325"/>
                    <a:pt x="17687" y="325"/>
                  </a:cubicBezTo>
                  <a:cubicBezTo>
                    <a:pt x="18201" y="95"/>
                    <a:pt x="19230" y="-135"/>
                    <a:pt x="19744" y="95"/>
                  </a:cubicBezTo>
                  <a:cubicBezTo>
                    <a:pt x="20773" y="95"/>
                    <a:pt x="21287" y="554"/>
                    <a:pt x="20773" y="1014"/>
                  </a:cubicBezTo>
                  <a:cubicBezTo>
                    <a:pt x="3801" y="21005"/>
                    <a:pt x="3801" y="21005"/>
                    <a:pt x="3801" y="21005"/>
                  </a:cubicBezTo>
                  <a:cubicBezTo>
                    <a:pt x="3287" y="21235"/>
                    <a:pt x="2773" y="21465"/>
                    <a:pt x="1744" y="21465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Freeform 58"/>
            <p:cNvSpPr/>
            <p:nvPr/>
          </p:nvSpPr>
          <p:spPr>
            <a:xfrm>
              <a:off x="1266825" y="3931529"/>
              <a:ext cx="90711" cy="206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465" fill="norm" stroke="1" extrusionOk="0">
                  <a:moveTo>
                    <a:pt x="19493" y="21465"/>
                  </a:moveTo>
                  <a:cubicBezTo>
                    <a:pt x="18966" y="21465"/>
                    <a:pt x="18439" y="21235"/>
                    <a:pt x="17912" y="21005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554"/>
                    <a:pt x="527" y="95"/>
                    <a:pt x="1054" y="95"/>
                  </a:cubicBezTo>
                  <a:cubicBezTo>
                    <a:pt x="2107" y="-135"/>
                    <a:pt x="3161" y="95"/>
                    <a:pt x="3688" y="325"/>
                  </a:cubicBezTo>
                  <a:cubicBezTo>
                    <a:pt x="21073" y="20546"/>
                    <a:pt x="21073" y="20546"/>
                    <a:pt x="21073" y="20546"/>
                  </a:cubicBezTo>
                  <a:cubicBezTo>
                    <a:pt x="21600" y="20776"/>
                    <a:pt x="21073" y="21235"/>
                    <a:pt x="20020" y="21465"/>
                  </a:cubicBezTo>
                  <a:cubicBezTo>
                    <a:pt x="20020" y="21465"/>
                    <a:pt x="20020" y="21465"/>
                    <a:pt x="19493" y="21465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Freeform 59"/>
            <p:cNvSpPr/>
            <p:nvPr/>
          </p:nvSpPr>
          <p:spPr>
            <a:xfrm>
              <a:off x="1300716" y="3914903"/>
              <a:ext cx="166615" cy="33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0587" fill="norm" stroke="1" extrusionOk="0">
                  <a:moveTo>
                    <a:pt x="3340" y="19912"/>
                  </a:moveTo>
                  <a:cubicBezTo>
                    <a:pt x="3055" y="19912"/>
                    <a:pt x="2771" y="19912"/>
                    <a:pt x="2771" y="18562"/>
                  </a:cubicBezTo>
                  <a:cubicBezTo>
                    <a:pt x="213" y="7762"/>
                    <a:pt x="213" y="7762"/>
                    <a:pt x="213" y="7762"/>
                  </a:cubicBezTo>
                  <a:cubicBezTo>
                    <a:pt x="-71" y="6412"/>
                    <a:pt x="-71" y="2362"/>
                    <a:pt x="213" y="1012"/>
                  </a:cubicBezTo>
                  <a:cubicBezTo>
                    <a:pt x="782" y="-338"/>
                    <a:pt x="1350" y="-338"/>
                    <a:pt x="1634" y="1012"/>
                  </a:cubicBezTo>
                  <a:cubicBezTo>
                    <a:pt x="3340" y="9112"/>
                    <a:pt x="3340" y="9112"/>
                    <a:pt x="3340" y="9112"/>
                  </a:cubicBezTo>
                  <a:cubicBezTo>
                    <a:pt x="5045" y="1012"/>
                    <a:pt x="5045" y="1012"/>
                    <a:pt x="5045" y="1012"/>
                  </a:cubicBezTo>
                  <a:cubicBezTo>
                    <a:pt x="5613" y="-338"/>
                    <a:pt x="6182" y="-338"/>
                    <a:pt x="6466" y="1012"/>
                  </a:cubicBezTo>
                  <a:cubicBezTo>
                    <a:pt x="8171" y="9112"/>
                    <a:pt x="8171" y="9112"/>
                    <a:pt x="8171" y="9112"/>
                  </a:cubicBezTo>
                  <a:cubicBezTo>
                    <a:pt x="9876" y="1012"/>
                    <a:pt x="9876" y="1012"/>
                    <a:pt x="9876" y="1012"/>
                  </a:cubicBezTo>
                  <a:cubicBezTo>
                    <a:pt x="10445" y="-338"/>
                    <a:pt x="11013" y="-338"/>
                    <a:pt x="11297" y="1012"/>
                  </a:cubicBezTo>
                  <a:cubicBezTo>
                    <a:pt x="13003" y="9112"/>
                    <a:pt x="13003" y="9112"/>
                    <a:pt x="13003" y="9112"/>
                  </a:cubicBezTo>
                  <a:cubicBezTo>
                    <a:pt x="14708" y="1012"/>
                    <a:pt x="14708" y="1012"/>
                    <a:pt x="14708" y="1012"/>
                  </a:cubicBezTo>
                  <a:cubicBezTo>
                    <a:pt x="15276" y="-338"/>
                    <a:pt x="15845" y="-338"/>
                    <a:pt x="16129" y="1012"/>
                  </a:cubicBezTo>
                  <a:cubicBezTo>
                    <a:pt x="17834" y="9112"/>
                    <a:pt x="17834" y="9112"/>
                    <a:pt x="17834" y="9112"/>
                  </a:cubicBezTo>
                  <a:cubicBezTo>
                    <a:pt x="19540" y="1012"/>
                    <a:pt x="19540" y="1012"/>
                    <a:pt x="19540" y="1012"/>
                  </a:cubicBezTo>
                  <a:cubicBezTo>
                    <a:pt x="20108" y="-338"/>
                    <a:pt x="20676" y="-338"/>
                    <a:pt x="20961" y="1012"/>
                  </a:cubicBezTo>
                  <a:cubicBezTo>
                    <a:pt x="21529" y="2362"/>
                    <a:pt x="21529" y="6412"/>
                    <a:pt x="20961" y="7762"/>
                  </a:cubicBezTo>
                  <a:cubicBezTo>
                    <a:pt x="18687" y="18562"/>
                    <a:pt x="18687" y="18562"/>
                    <a:pt x="18687" y="18562"/>
                  </a:cubicBezTo>
                  <a:cubicBezTo>
                    <a:pt x="18118" y="21262"/>
                    <a:pt x="17550" y="21262"/>
                    <a:pt x="17266" y="18562"/>
                  </a:cubicBezTo>
                  <a:cubicBezTo>
                    <a:pt x="15561" y="10462"/>
                    <a:pt x="15561" y="10462"/>
                    <a:pt x="15561" y="10462"/>
                  </a:cubicBezTo>
                  <a:cubicBezTo>
                    <a:pt x="13855" y="18562"/>
                    <a:pt x="13855" y="18562"/>
                    <a:pt x="13855" y="18562"/>
                  </a:cubicBezTo>
                  <a:cubicBezTo>
                    <a:pt x="13287" y="21262"/>
                    <a:pt x="12718" y="21262"/>
                    <a:pt x="12434" y="18562"/>
                  </a:cubicBezTo>
                  <a:cubicBezTo>
                    <a:pt x="10729" y="10462"/>
                    <a:pt x="10729" y="10462"/>
                    <a:pt x="10729" y="10462"/>
                  </a:cubicBezTo>
                  <a:cubicBezTo>
                    <a:pt x="9024" y="18562"/>
                    <a:pt x="9024" y="18562"/>
                    <a:pt x="9024" y="18562"/>
                  </a:cubicBezTo>
                  <a:cubicBezTo>
                    <a:pt x="8455" y="21262"/>
                    <a:pt x="7887" y="21262"/>
                    <a:pt x="7603" y="18562"/>
                  </a:cubicBezTo>
                  <a:cubicBezTo>
                    <a:pt x="5897" y="10462"/>
                    <a:pt x="5897" y="10462"/>
                    <a:pt x="5897" y="10462"/>
                  </a:cubicBezTo>
                  <a:cubicBezTo>
                    <a:pt x="4192" y="18562"/>
                    <a:pt x="4192" y="18562"/>
                    <a:pt x="4192" y="18562"/>
                  </a:cubicBezTo>
                  <a:cubicBezTo>
                    <a:pt x="3908" y="19912"/>
                    <a:pt x="3624" y="19912"/>
                    <a:pt x="3340" y="19912"/>
                  </a:cubicBezTo>
                  <a:close/>
                </a:path>
              </a:pathLst>
            </a:custGeom>
            <a:solidFill>
              <a:srgbClr val="9132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Line 60"/>
            <p:cNvSpPr/>
            <p:nvPr/>
          </p:nvSpPr>
          <p:spPr>
            <a:xfrm flipH="1">
              <a:off x="2601912" y="2230020"/>
              <a:ext cx="1" cy="3384551"/>
            </a:xfrm>
            <a:prstGeom prst="line">
              <a:avLst/>
            </a:prstGeom>
            <a:noFill/>
            <a:ln w="106363" cap="flat">
              <a:solidFill>
                <a:srgbClr val="16A1C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Freeform 61"/>
            <p:cNvSpPr/>
            <p:nvPr/>
          </p:nvSpPr>
          <p:spPr>
            <a:xfrm>
              <a:off x="2344738" y="2107782"/>
              <a:ext cx="511176" cy="6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97" y="21600"/>
                  </a:moveTo>
                  <a:cubicBezTo>
                    <a:pt x="1403" y="21600"/>
                    <a:pt x="1403" y="21600"/>
                    <a:pt x="1403" y="21600"/>
                  </a:cubicBezTo>
                  <a:cubicBezTo>
                    <a:pt x="655" y="21600"/>
                    <a:pt x="0" y="16723"/>
                    <a:pt x="0" y="11148"/>
                  </a:cubicBezTo>
                  <a:cubicBezTo>
                    <a:pt x="0" y="11148"/>
                    <a:pt x="0" y="11148"/>
                    <a:pt x="0" y="11148"/>
                  </a:cubicBezTo>
                  <a:cubicBezTo>
                    <a:pt x="0" y="4877"/>
                    <a:pt x="655" y="0"/>
                    <a:pt x="1403" y="0"/>
                  </a:cubicBezTo>
                  <a:cubicBezTo>
                    <a:pt x="20197" y="0"/>
                    <a:pt x="20197" y="0"/>
                    <a:pt x="20197" y="0"/>
                  </a:cubicBezTo>
                  <a:cubicBezTo>
                    <a:pt x="20945" y="0"/>
                    <a:pt x="21600" y="4877"/>
                    <a:pt x="21600" y="11148"/>
                  </a:cubicBezTo>
                  <a:cubicBezTo>
                    <a:pt x="21600" y="11148"/>
                    <a:pt x="21600" y="11148"/>
                    <a:pt x="21600" y="11148"/>
                  </a:cubicBezTo>
                  <a:cubicBezTo>
                    <a:pt x="21600" y="16723"/>
                    <a:pt x="20945" y="21600"/>
                    <a:pt x="20197" y="2160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2" name="Freeform 62"/>
            <p:cNvSpPr/>
            <p:nvPr/>
          </p:nvSpPr>
          <p:spPr>
            <a:xfrm>
              <a:off x="2430463" y="2203032"/>
              <a:ext cx="339726" cy="68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06" y="21600"/>
                  </a:moveTo>
                  <a:cubicBezTo>
                    <a:pt x="1694" y="21600"/>
                    <a:pt x="1694" y="21600"/>
                    <a:pt x="1694" y="21600"/>
                  </a:cubicBezTo>
                  <a:cubicBezTo>
                    <a:pt x="706" y="21600"/>
                    <a:pt x="0" y="17419"/>
                    <a:pt x="0" y="12542"/>
                  </a:cubicBezTo>
                  <a:cubicBezTo>
                    <a:pt x="0" y="9058"/>
                    <a:pt x="0" y="9058"/>
                    <a:pt x="0" y="9058"/>
                  </a:cubicBezTo>
                  <a:cubicBezTo>
                    <a:pt x="0" y="4181"/>
                    <a:pt x="706" y="0"/>
                    <a:pt x="1694" y="0"/>
                  </a:cubicBezTo>
                  <a:cubicBezTo>
                    <a:pt x="19906" y="0"/>
                    <a:pt x="19906" y="0"/>
                    <a:pt x="19906" y="0"/>
                  </a:cubicBezTo>
                  <a:cubicBezTo>
                    <a:pt x="20894" y="0"/>
                    <a:pt x="21600" y="4181"/>
                    <a:pt x="21600" y="9058"/>
                  </a:cubicBezTo>
                  <a:cubicBezTo>
                    <a:pt x="21600" y="12542"/>
                    <a:pt x="21600" y="12542"/>
                    <a:pt x="21600" y="12542"/>
                  </a:cubicBezTo>
                  <a:cubicBezTo>
                    <a:pt x="21600" y="17419"/>
                    <a:pt x="20894" y="21600"/>
                    <a:pt x="19906" y="2160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3" name="Freeform 63"/>
            <p:cNvSpPr/>
            <p:nvPr/>
          </p:nvSpPr>
          <p:spPr>
            <a:xfrm>
              <a:off x="2344738" y="2015707"/>
              <a:ext cx="511176" cy="6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97" y="21600"/>
                  </a:moveTo>
                  <a:cubicBezTo>
                    <a:pt x="1403" y="21600"/>
                    <a:pt x="1403" y="21600"/>
                    <a:pt x="1403" y="21600"/>
                  </a:cubicBezTo>
                  <a:cubicBezTo>
                    <a:pt x="655" y="21600"/>
                    <a:pt x="0" y="1656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5040"/>
                    <a:pt x="655" y="0"/>
                    <a:pt x="1403" y="0"/>
                  </a:cubicBezTo>
                  <a:cubicBezTo>
                    <a:pt x="20197" y="0"/>
                    <a:pt x="20197" y="0"/>
                    <a:pt x="20197" y="0"/>
                  </a:cubicBezTo>
                  <a:cubicBezTo>
                    <a:pt x="20945" y="0"/>
                    <a:pt x="21600" y="50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560"/>
                    <a:pt x="20945" y="21600"/>
                    <a:pt x="20197" y="2160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4" name="Freeform 64"/>
            <p:cNvSpPr/>
            <p:nvPr/>
          </p:nvSpPr>
          <p:spPr>
            <a:xfrm>
              <a:off x="2008188" y="439319"/>
              <a:ext cx="1184276" cy="1549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423" y="20643"/>
                  </a:moveTo>
                  <a:cubicBezTo>
                    <a:pt x="15302" y="20643"/>
                    <a:pt x="15302" y="20643"/>
                    <a:pt x="15302" y="20643"/>
                  </a:cubicBezTo>
                  <a:cubicBezTo>
                    <a:pt x="15302" y="15614"/>
                    <a:pt x="21600" y="12497"/>
                    <a:pt x="21600" y="7653"/>
                  </a:cubicBezTo>
                  <a:cubicBezTo>
                    <a:pt x="21600" y="4227"/>
                    <a:pt x="17199" y="0"/>
                    <a:pt x="10820" y="0"/>
                  </a:cubicBezTo>
                  <a:cubicBezTo>
                    <a:pt x="3553" y="0"/>
                    <a:pt x="0" y="4227"/>
                    <a:pt x="0" y="7653"/>
                  </a:cubicBezTo>
                  <a:cubicBezTo>
                    <a:pt x="0" y="12497"/>
                    <a:pt x="6298" y="15614"/>
                    <a:pt x="6298" y="20643"/>
                  </a:cubicBezTo>
                  <a:cubicBezTo>
                    <a:pt x="6218" y="20643"/>
                    <a:pt x="6218" y="20643"/>
                    <a:pt x="6218" y="20643"/>
                  </a:cubicBezTo>
                  <a:cubicBezTo>
                    <a:pt x="5814" y="20643"/>
                    <a:pt x="5491" y="20859"/>
                    <a:pt x="5491" y="21106"/>
                  </a:cubicBezTo>
                  <a:cubicBezTo>
                    <a:pt x="5491" y="21384"/>
                    <a:pt x="5814" y="21600"/>
                    <a:pt x="6218" y="21600"/>
                  </a:cubicBezTo>
                  <a:cubicBezTo>
                    <a:pt x="15423" y="21600"/>
                    <a:pt x="15423" y="21600"/>
                    <a:pt x="15423" y="21600"/>
                  </a:cubicBezTo>
                  <a:cubicBezTo>
                    <a:pt x="15786" y="21600"/>
                    <a:pt x="16109" y="21384"/>
                    <a:pt x="16109" y="21106"/>
                  </a:cubicBezTo>
                  <a:cubicBezTo>
                    <a:pt x="16109" y="20859"/>
                    <a:pt x="15786" y="20643"/>
                    <a:pt x="15423" y="20643"/>
                  </a:cubicBezTo>
                  <a:close/>
                  <a:moveTo>
                    <a:pt x="10255" y="20242"/>
                  </a:moveTo>
                  <a:cubicBezTo>
                    <a:pt x="10255" y="20397"/>
                    <a:pt x="10093" y="20520"/>
                    <a:pt x="9892" y="20520"/>
                  </a:cubicBezTo>
                  <a:cubicBezTo>
                    <a:pt x="9649" y="20520"/>
                    <a:pt x="9488" y="20397"/>
                    <a:pt x="9488" y="20242"/>
                  </a:cubicBezTo>
                  <a:cubicBezTo>
                    <a:pt x="9488" y="17157"/>
                    <a:pt x="9488" y="17157"/>
                    <a:pt x="9488" y="17157"/>
                  </a:cubicBezTo>
                  <a:cubicBezTo>
                    <a:pt x="7267" y="14410"/>
                    <a:pt x="7267" y="14410"/>
                    <a:pt x="7267" y="14410"/>
                  </a:cubicBezTo>
                  <a:cubicBezTo>
                    <a:pt x="7146" y="14287"/>
                    <a:pt x="7187" y="14102"/>
                    <a:pt x="7388" y="14009"/>
                  </a:cubicBezTo>
                  <a:cubicBezTo>
                    <a:pt x="7550" y="13947"/>
                    <a:pt x="7792" y="13978"/>
                    <a:pt x="7913" y="14102"/>
                  </a:cubicBezTo>
                  <a:cubicBezTo>
                    <a:pt x="10174" y="16910"/>
                    <a:pt x="10174" y="16910"/>
                    <a:pt x="10174" y="16910"/>
                  </a:cubicBezTo>
                  <a:cubicBezTo>
                    <a:pt x="10215" y="16941"/>
                    <a:pt x="10255" y="17002"/>
                    <a:pt x="10255" y="17064"/>
                  </a:cubicBezTo>
                  <a:lnTo>
                    <a:pt x="10255" y="20242"/>
                  </a:lnTo>
                  <a:close/>
                  <a:moveTo>
                    <a:pt x="14333" y="14410"/>
                  </a:moveTo>
                  <a:cubicBezTo>
                    <a:pt x="12112" y="17157"/>
                    <a:pt x="12112" y="17157"/>
                    <a:pt x="12112" y="17157"/>
                  </a:cubicBezTo>
                  <a:cubicBezTo>
                    <a:pt x="12112" y="20242"/>
                    <a:pt x="12112" y="20242"/>
                    <a:pt x="12112" y="20242"/>
                  </a:cubicBezTo>
                  <a:cubicBezTo>
                    <a:pt x="12112" y="20397"/>
                    <a:pt x="11951" y="20520"/>
                    <a:pt x="11749" y="20520"/>
                  </a:cubicBezTo>
                  <a:cubicBezTo>
                    <a:pt x="11547" y="20520"/>
                    <a:pt x="11345" y="20397"/>
                    <a:pt x="11345" y="20242"/>
                  </a:cubicBezTo>
                  <a:cubicBezTo>
                    <a:pt x="11345" y="17064"/>
                    <a:pt x="11345" y="17064"/>
                    <a:pt x="11345" y="17064"/>
                  </a:cubicBezTo>
                  <a:cubicBezTo>
                    <a:pt x="11345" y="17002"/>
                    <a:pt x="11385" y="16941"/>
                    <a:pt x="11426" y="16910"/>
                  </a:cubicBezTo>
                  <a:cubicBezTo>
                    <a:pt x="13727" y="14102"/>
                    <a:pt x="13727" y="14102"/>
                    <a:pt x="13727" y="14102"/>
                  </a:cubicBezTo>
                  <a:cubicBezTo>
                    <a:pt x="13808" y="13978"/>
                    <a:pt x="14050" y="13947"/>
                    <a:pt x="14252" y="14009"/>
                  </a:cubicBezTo>
                  <a:cubicBezTo>
                    <a:pt x="14413" y="14102"/>
                    <a:pt x="14454" y="14287"/>
                    <a:pt x="14333" y="14410"/>
                  </a:cubicBezTo>
                  <a:close/>
                  <a:moveTo>
                    <a:pt x="14050" y="13145"/>
                  </a:moveTo>
                  <a:cubicBezTo>
                    <a:pt x="7590" y="13145"/>
                    <a:pt x="7590" y="13145"/>
                    <a:pt x="7590" y="13145"/>
                  </a:cubicBezTo>
                  <a:cubicBezTo>
                    <a:pt x="7388" y="13145"/>
                    <a:pt x="7187" y="13022"/>
                    <a:pt x="7187" y="12867"/>
                  </a:cubicBezTo>
                  <a:cubicBezTo>
                    <a:pt x="7187" y="12682"/>
                    <a:pt x="7388" y="12559"/>
                    <a:pt x="7590" y="12559"/>
                  </a:cubicBezTo>
                  <a:cubicBezTo>
                    <a:pt x="14050" y="12559"/>
                    <a:pt x="14050" y="12559"/>
                    <a:pt x="14050" y="12559"/>
                  </a:cubicBezTo>
                  <a:cubicBezTo>
                    <a:pt x="14252" y="12559"/>
                    <a:pt x="14413" y="12682"/>
                    <a:pt x="14413" y="12867"/>
                  </a:cubicBezTo>
                  <a:cubicBezTo>
                    <a:pt x="14413" y="13022"/>
                    <a:pt x="14252" y="13145"/>
                    <a:pt x="14050" y="13145"/>
                  </a:cubicBezTo>
                  <a:close/>
                  <a:moveTo>
                    <a:pt x="14050" y="11880"/>
                  </a:moveTo>
                  <a:cubicBezTo>
                    <a:pt x="7590" y="11880"/>
                    <a:pt x="7590" y="11880"/>
                    <a:pt x="7590" y="11880"/>
                  </a:cubicBezTo>
                  <a:cubicBezTo>
                    <a:pt x="7388" y="11880"/>
                    <a:pt x="7187" y="11757"/>
                    <a:pt x="7187" y="11571"/>
                  </a:cubicBezTo>
                  <a:cubicBezTo>
                    <a:pt x="7187" y="11417"/>
                    <a:pt x="7388" y="11294"/>
                    <a:pt x="7590" y="11294"/>
                  </a:cubicBezTo>
                  <a:cubicBezTo>
                    <a:pt x="14050" y="11294"/>
                    <a:pt x="14050" y="11294"/>
                    <a:pt x="14050" y="11294"/>
                  </a:cubicBezTo>
                  <a:cubicBezTo>
                    <a:pt x="14252" y="11294"/>
                    <a:pt x="14413" y="11417"/>
                    <a:pt x="14413" y="11571"/>
                  </a:cubicBezTo>
                  <a:cubicBezTo>
                    <a:pt x="14413" y="11757"/>
                    <a:pt x="14252" y="11880"/>
                    <a:pt x="14050" y="11880"/>
                  </a:cubicBezTo>
                  <a:close/>
                  <a:moveTo>
                    <a:pt x="14050" y="10615"/>
                  </a:moveTo>
                  <a:cubicBezTo>
                    <a:pt x="7590" y="10615"/>
                    <a:pt x="7590" y="10615"/>
                    <a:pt x="7590" y="10615"/>
                  </a:cubicBezTo>
                  <a:cubicBezTo>
                    <a:pt x="7388" y="10615"/>
                    <a:pt x="7187" y="10461"/>
                    <a:pt x="7187" y="10306"/>
                  </a:cubicBezTo>
                  <a:cubicBezTo>
                    <a:pt x="7187" y="10152"/>
                    <a:pt x="7388" y="10029"/>
                    <a:pt x="7590" y="10029"/>
                  </a:cubicBezTo>
                  <a:cubicBezTo>
                    <a:pt x="14050" y="10029"/>
                    <a:pt x="14050" y="10029"/>
                    <a:pt x="14050" y="10029"/>
                  </a:cubicBezTo>
                  <a:cubicBezTo>
                    <a:pt x="14252" y="10029"/>
                    <a:pt x="14413" y="10152"/>
                    <a:pt x="14413" y="10306"/>
                  </a:cubicBezTo>
                  <a:cubicBezTo>
                    <a:pt x="14413" y="10461"/>
                    <a:pt x="14252" y="10615"/>
                    <a:pt x="14050" y="10615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5" name="Freeform 65"/>
            <p:cNvSpPr/>
            <p:nvPr/>
          </p:nvSpPr>
          <p:spPr>
            <a:xfrm>
              <a:off x="2554288" y="-1"/>
              <a:ext cx="69851" cy="102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8" fill="norm" stroke="1" extrusionOk="0">
                  <a:moveTo>
                    <a:pt x="21600" y="753"/>
                  </a:moveTo>
                  <a:cubicBezTo>
                    <a:pt x="14632" y="21558"/>
                    <a:pt x="14632" y="21558"/>
                    <a:pt x="14632" y="21558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379"/>
                    <a:pt x="4181" y="5"/>
                    <a:pt x="10452" y="5"/>
                  </a:cubicBezTo>
                  <a:cubicBezTo>
                    <a:pt x="16723" y="-42"/>
                    <a:pt x="21600" y="285"/>
                    <a:pt x="21600" y="706"/>
                  </a:cubicBezTo>
                  <a:cubicBezTo>
                    <a:pt x="21600" y="706"/>
                    <a:pt x="21600" y="706"/>
                    <a:pt x="21600" y="753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6" name="Freeform 66"/>
            <p:cNvSpPr/>
            <p:nvPr/>
          </p:nvSpPr>
          <p:spPr>
            <a:xfrm>
              <a:off x="2217106" y="63704"/>
              <a:ext cx="384808" cy="958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479" fill="norm" stroke="1" extrusionOk="0">
                  <a:moveTo>
                    <a:pt x="3721" y="525"/>
                  </a:moveTo>
                  <a:cubicBezTo>
                    <a:pt x="21371" y="21479"/>
                    <a:pt x="21371" y="21479"/>
                    <a:pt x="21371" y="21479"/>
                  </a:cubicBezTo>
                  <a:cubicBezTo>
                    <a:pt x="141" y="1071"/>
                    <a:pt x="141" y="1071"/>
                    <a:pt x="141" y="1071"/>
                  </a:cubicBezTo>
                  <a:cubicBezTo>
                    <a:pt x="-229" y="673"/>
                    <a:pt x="141" y="227"/>
                    <a:pt x="1129" y="78"/>
                  </a:cubicBezTo>
                  <a:cubicBezTo>
                    <a:pt x="2116" y="-121"/>
                    <a:pt x="3350" y="78"/>
                    <a:pt x="3721" y="475"/>
                  </a:cubicBezTo>
                  <a:cubicBezTo>
                    <a:pt x="3721" y="475"/>
                    <a:pt x="3721" y="525"/>
                    <a:pt x="3721" y="525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7" name="Freeform 67"/>
            <p:cNvSpPr/>
            <p:nvPr/>
          </p:nvSpPr>
          <p:spPr>
            <a:xfrm>
              <a:off x="1922873" y="239144"/>
              <a:ext cx="679041" cy="782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517" fill="norm" stroke="1" extrusionOk="0">
                  <a:moveTo>
                    <a:pt x="1921" y="343"/>
                  </a:moveTo>
                  <a:cubicBezTo>
                    <a:pt x="21487" y="21517"/>
                    <a:pt x="21487" y="21517"/>
                    <a:pt x="21487" y="21517"/>
                  </a:cubicBezTo>
                  <a:cubicBezTo>
                    <a:pt x="308" y="1621"/>
                    <a:pt x="308" y="1621"/>
                    <a:pt x="308" y="1621"/>
                  </a:cubicBezTo>
                  <a:cubicBezTo>
                    <a:pt x="-113" y="1195"/>
                    <a:pt x="-113" y="586"/>
                    <a:pt x="378" y="221"/>
                  </a:cubicBezTo>
                  <a:cubicBezTo>
                    <a:pt x="799" y="-83"/>
                    <a:pt x="1500" y="-83"/>
                    <a:pt x="1921" y="282"/>
                  </a:cubicBezTo>
                  <a:cubicBezTo>
                    <a:pt x="1921" y="343"/>
                    <a:pt x="1921" y="343"/>
                    <a:pt x="1921" y="343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8" name="Freeform 68"/>
            <p:cNvSpPr/>
            <p:nvPr/>
          </p:nvSpPr>
          <p:spPr>
            <a:xfrm>
              <a:off x="1705166" y="504593"/>
              <a:ext cx="896747" cy="517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95" fill="norm" stroke="1" extrusionOk="0">
                  <a:moveTo>
                    <a:pt x="1261" y="161"/>
                  </a:moveTo>
                  <a:cubicBezTo>
                    <a:pt x="21481" y="21395"/>
                    <a:pt x="21481" y="21395"/>
                    <a:pt x="21481" y="21395"/>
                  </a:cubicBezTo>
                  <a:cubicBezTo>
                    <a:pt x="465" y="2724"/>
                    <a:pt x="465" y="2724"/>
                    <a:pt x="465" y="2724"/>
                  </a:cubicBezTo>
                  <a:cubicBezTo>
                    <a:pt x="40" y="2358"/>
                    <a:pt x="-119" y="1442"/>
                    <a:pt x="93" y="802"/>
                  </a:cubicBezTo>
                  <a:cubicBezTo>
                    <a:pt x="306" y="70"/>
                    <a:pt x="783" y="-205"/>
                    <a:pt x="1208" y="161"/>
                  </a:cubicBezTo>
                  <a:cubicBezTo>
                    <a:pt x="1208" y="161"/>
                    <a:pt x="1261" y="161"/>
                    <a:pt x="1261" y="161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Freeform 69"/>
            <p:cNvSpPr/>
            <p:nvPr/>
          </p:nvSpPr>
          <p:spPr>
            <a:xfrm>
              <a:off x="1591063" y="825482"/>
              <a:ext cx="1010850" cy="196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384" fill="norm" stroke="1" extrusionOk="0">
                  <a:moveTo>
                    <a:pt x="903" y="269"/>
                  </a:moveTo>
                  <a:cubicBezTo>
                    <a:pt x="21558" y="21384"/>
                    <a:pt x="21558" y="21384"/>
                    <a:pt x="21558" y="21384"/>
                  </a:cubicBezTo>
                  <a:cubicBezTo>
                    <a:pt x="667" y="7550"/>
                    <a:pt x="667" y="7550"/>
                    <a:pt x="667" y="7550"/>
                  </a:cubicBezTo>
                  <a:cubicBezTo>
                    <a:pt x="242" y="7308"/>
                    <a:pt x="-42" y="5366"/>
                    <a:pt x="5" y="3424"/>
                  </a:cubicBezTo>
                  <a:cubicBezTo>
                    <a:pt x="53" y="1240"/>
                    <a:pt x="431" y="-216"/>
                    <a:pt x="856" y="27"/>
                  </a:cubicBezTo>
                  <a:cubicBezTo>
                    <a:pt x="856" y="27"/>
                    <a:pt x="856" y="27"/>
                    <a:pt x="903" y="269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Freeform 70"/>
            <p:cNvSpPr/>
            <p:nvPr/>
          </p:nvSpPr>
          <p:spPr>
            <a:xfrm>
              <a:off x="1594139" y="1021932"/>
              <a:ext cx="1007774" cy="217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263" fill="norm" stroke="1" extrusionOk="0">
                  <a:moveTo>
                    <a:pt x="637" y="14472"/>
                  </a:moveTo>
                  <a:cubicBezTo>
                    <a:pt x="21526" y="0"/>
                    <a:pt x="21526" y="0"/>
                    <a:pt x="21526" y="0"/>
                  </a:cubicBezTo>
                  <a:cubicBezTo>
                    <a:pt x="921" y="21168"/>
                    <a:pt x="921" y="21168"/>
                    <a:pt x="921" y="21168"/>
                  </a:cubicBezTo>
                  <a:cubicBezTo>
                    <a:pt x="494" y="21600"/>
                    <a:pt x="115" y="20520"/>
                    <a:pt x="21" y="18576"/>
                  </a:cubicBezTo>
                  <a:cubicBezTo>
                    <a:pt x="-74" y="16848"/>
                    <a:pt x="163" y="14904"/>
                    <a:pt x="589" y="14472"/>
                  </a:cubicBezTo>
                  <a:cubicBezTo>
                    <a:pt x="589" y="14472"/>
                    <a:pt x="637" y="14472"/>
                    <a:pt x="637" y="14472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Freeform 71"/>
            <p:cNvSpPr/>
            <p:nvPr/>
          </p:nvSpPr>
          <p:spPr>
            <a:xfrm>
              <a:off x="1716248" y="1021932"/>
              <a:ext cx="885666" cy="538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79" fill="norm" stroke="1" extrusionOk="0">
                  <a:moveTo>
                    <a:pt x="418" y="18790"/>
                  </a:moveTo>
                  <a:cubicBezTo>
                    <a:pt x="21481" y="0"/>
                    <a:pt x="21481" y="0"/>
                    <a:pt x="21481" y="0"/>
                  </a:cubicBezTo>
                  <a:cubicBezTo>
                    <a:pt x="1278" y="21161"/>
                    <a:pt x="1278" y="21161"/>
                    <a:pt x="1278" y="21161"/>
                  </a:cubicBezTo>
                  <a:cubicBezTo>
                    <a:pt x="902" y="21600"/>
                    <a:pt x="365" y="21337"/>
                    <a:pt x="150" y="20722"/>
                  </a:cubicBezTo>
                  <a:cubicBezTo>
                    <a:pt x="-119" y="20107"/>
                    <a:pt x="-12" y="19229"/>
                    <a:pt x="365" y="18790"/>
                  </a:cubicBezTo>
                  <a:cubicBezTo>
                    <a:pt x="418" y="18790"/>
                    <a:pt x="418" y="18790"/>
                    <a:pt x="418" y="1879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Freeform 72"/>
            <p:cNvSpPr/>
            <p:nvPr/>
          </p:nvSpPr>
          <p:spPr>
            <a:xfrm>
              <a:off x="1939316" y="1021932"/>
              <a:ext cx="662597" cy="79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88" fill="norm" stroke="1" extrusionOk="0">
                  <a:moveTo>
                    <a:pt x="296" y="19934"/>
                  </a:moveTo>
                  <a:cubicBezTo>
                    <a:pt x="21465" y="0"/>
                    <a:pt x="21465" y="0"/>
                    <a:pt x="21465" y="0"/>
                  </a:cubicBezTo>
                  <a:cubicBezTo>
                    <a:pt x="2018" y="21124"/>
                    <a:pt x="2018" y="21124"/>
                    <a:pt x="2018" y="21124"/>
                  </a:cubicBezTo>
                  <a:cubicBezTo>
                    <a:pt x="1659" y="21540"/>
                    <a:pt x="941" y="21600"/>
                    <a:pt x="439" y="21302"/>
                  </a:cubicBezTo>
                  <a:cubicBezTo>
                    <a:pt x="-63" y="20945"/>
                    <a:pt x="-135" y="20410"/>
                    <a:pt x="224" y="19993"/>
                  </a:cubicBezTo>
                  <a:cubicBezTo>
                    <a:pt x="296" y="19934"/>
                    <a:pt x="296" y="19934"/>
                    <a:pt x="296" y="19934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Freeform 73"/>
            <p:cNvSpPr/>
            <p:nvPr/>
          </p:nvSpPr>
          <p:spPr>
            <a:xfrm>
              <a:off x="2601913" y="1021932"/>
              <a:ext cx="676426" cy="783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02" fill="norm" stroke="1" extrusionOk="0">
                  <a:moveTo>
                    <a:pt x="19560" y="2117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248" y="19901"/>
                    <a:pt x="21248" y="19901"/>
                    <a:pt x="21248" y="19901"/>
                  </a:cubicBezTo>
                  <a:cubicBezTo>
                    <a:pt x="21600" y="20265"/>
                    <a:pt x="21600" y="20872"/>
                    <a:pt x="21178" y="21236"/>
                  </a:cubicBezTo>
                  <a:cubicBezTo>
                    <a:pt x="20685" y="21600"/>
                    <a:pt x="19982" y="21600"/>
                    <a:pt x="19630" y="21175"/>
                  </a:cubicBezTo>
                  <a:cubicBezTo>
                    <a:pt x="19560" y="21175"/>
                    <a:pt x="19560" y="21175"/>
                    <a:pt x="19560" y="21175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Freeform 74"/>
            <p:cNvSpPr/>
            <p:nvPr/>
          </p:nvSpPr>
          <p:spPr>
            <a:xfrm>
              <a:off x="2601913" y="1021932"/>
              <a:ext cx="893577" cy="51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396" fill="norm" stroke="1" extrusionOk="0">
                  <a:moveTo>
                    <a:pt x="20217" y="211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015" y="18684"/>
                    <a:pt x="21015" y="18684"/>
                    <a:pt x="21015" y="18684"/>
                  </a:cubicBezTo>
                  <a:cubicBezTo>
                    <a:pt x="21440" y="19048"/>
                    <a:pt x="21600" y="19868"/>
                    <a:pt x="21387" y="20597"/>
                  </a:cubicBezTo>
                  <a:cubicBezTo>
                    <a:pt x="21174" y="21327"/>
                    <a:pt x="20696" y="21600"/>
                    <a:pt x="20270" y="21235"/>
                  </a:cubicBezTo>
                  <a:cubicBezTo>
                    <a:pt x="20270" y="21235"/>
                    <a:pt x="20217" y="21235"/>
                    <a:pt x="20217" y="21144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Freeform 75"/>
            <p:cNvSpPr/>
            <p:nvPr/>
          </p:nvSpPr>
          <p:spPr>
            <a:xfrm>
              <a:off x="2601913" y="1021932"/>
              <a:ext cx="1007678" cy="194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203" fill="norm" stroke="1" extrusionOk="0">
                  <a:moveTo>
                    <a:pt x="20700" y="211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937" y="13680"/>
                    <a:pt x="20937" y="13680"/>
                    <a:pt x="20937" y="13680"/>
                  </a:cubicBezTo>
                  <a:cubicBezTo>
                    <a:pt x="21316" y="13920"/>
                    <a:pt x="21600" y="15840"/>
                    <a:pt x="21553" y="18000"/>
                  </a:cubicBezTo>
                  <a:cubicBezTo>
                    <a:pt x="21505" y="19920"/>
                    <a:pt x="21126" y="21600"/>
                    <a:pt x="20747" y="21120"/>
                  </a:cubicBezTo>
                  <a:cubicBezTo>
                    <a:pt x="20700" y="21120"/>
                    <a:pt x="20700" y="21120"/>
                    <a:pt x="20700" y="21120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6" name="Freeform 76"/>
            <p:cNvSpPr/>
            <p:nvPr/>
          </p:nvSpPr>
          <p:spPr>
            <a:xfrm>
              <a:off x="2601913" y="806314"/>
              <a:ext cx="1004602" cy="215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259" fill="norm" stroke="1" extrusionOk="0">
                  <a:moveTo>
                    <a:pt x="20888" y="6859"/>
                  </a:moveTo>
                  <a:cubicBezTo>
                    <a:pt x="0" y="21259"/>
                    <a:pt x="0" y="21259"/>
                    <a:pt x="0" y="21259"/>
                  </a:cubicBezTo>
                  <a:cubicBezTo>
                    <a:pt x="20603" y="95"/>
                    <a:pt x="20603" y="95"/>
                    <a:pt x="20603" y="95"/>
                  </a:cubicBezTo>
                  <a:cubicBezTo>
                    <a:pt x="21030" y="-341"/>
                    <a:pt x="21410" y="750"/>
                    <a:pt x="21505" y="2714"/>
                  </a:cubicBezTo>
                  <a:cubicBezTo>
                    <a:pt x="21600" y="4459"/>
                    <a:pt x="21363" y="6204"/>
                    <a:pt x="20935" y="6641"/>
                  </a:cubicBezTo>
                  <a:cubicBezTo>
                    <a:pt x="20935" y="6641"/>
                    <a:pt x="20935" y="6641"/>
                    <a:pt x="20888" y="6859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7" name="Freeform 77"/>
            <p:cNvSpPr/>
            <p:nvPr/>
          </p:nvSpPr>
          <p:spPr>
            <a:xfrm>
              <a:off x="2601913" y="484047"/>
              <a:ext cx="882495" cy="537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00" fill="norm" stroke="1" extrusionOk="0">
                  <a:moveTo>
                    <a:pt x="21061" y="2621"/>
                  </a:moveTo>
                  <a:cubicBezTo>
                    <a:pt x="0" y="21400"/>
                    <a:pt x="0" y="21400"/>
                    <a:pt x="0" y="21400"/>
                  </a:cubicBezTo>
                  <a:cubicBezTo>
                    <a:pt x="20200" y="241"/>
                    <a:pt x="20200" y="241"/>
                    <a:pt x="20200" y="241"/>
                  </a:cubicBezTo>
                  <a:cubicBezTo>
                    <a:pt x="20577" y="-200"/>
                    <a:pt x="21115" y="-24"/>
                    <a:pt x="21331" y="682"/>
                  </a:cubicBezTo>
                  <a:cubicBezTo>
                    <a:pt x="21600" y="1299"/>
                    <a:pt x="21492" y="2180"/>
                    <a:pt x="21115" y="2533"/>
                  </a:cubicBezTo>
                  <a:cubicBezTo>
                    <a:pt x="21061" y="2533"/>
                    <a:pt x="21061" y="2621"/>
                    <a:pt x="21061" y="2621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8" name="Freeform 78"/>
            <p:cNvSpPr/>
            <p:nvPr/>
          </p:nvSpPr>
          <p:spPr>
            <a:xfrm>
              <a:off x="2601913" y="224397"/>
              <a:ext cx="659428" cy="79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88" fill="norm" stroke="1" extrusionOk="0">
                  <a:moveTo>
                    <a:pt x="21168" y="1559"/>
                  </a:moveTo>
                  <a:cubicBezTo>
                    <a:pt x="0" y="21488"/>
                    <a:pt x="0" y="21488"/>
                    <a:pt x="0" y="21488"/>
                  </a:cubicBezTo>
                  <a:cubicBezTo>
                    <a:pt x="19440" y="365"/>
                    <a:pt x="19440" y="365"/>
                    <a:pt x="19440" y="365"/>
                  </a:cubicBezTo>
                  <a:cubicBezTo>
                    <a:pt x="19800" y="-52"/>
                    <a:pt x="20520" y="-112"/>
                    <a:pt x="21024" y="186"/>
                  </a:cubicBezTo>
                  <a:cubicBezTo>
                    <a:pt x="21528" y="485"/>
                    <a:pt x="21600" y="1081"/>
                    <a:pt x="21240" y="1499"/>
                  </a:cubicBezTo>
                  <a:cubicBezTo>
                    <a:pt x="21240" y="1499"/>
                    <a:pt x="21168" y="1559"/>
                    <a:pt x="21168" y="1559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9" name="Freeform 79"/>
            <p:cNvSpPr/>
            <p:nvPr/>
          </p:nvSpPr>
          <p:spPr>
            <a:xfrm>
              <a:off x="2601913" y="56664"/>
              <a:ext cx="360434" cy="96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495" fill="norm" stroke="1" extrusionOk="0">
                  <a:moveTo>
                    <a:pt x="21207" y="1029"/>
                  </a:moveTo>
                  <a:cubicBezTo>
                    <a:pt x="0" y="21495"/>
                    <a:pt x="0" y="21495"/>
                    <a:pt x="0" y="21495"/>
                  </a:cubicBezTo>
                  <a:cubicBezTo>
                    <a:pt x="17280" y="536"/>
                    <a:pt x="17280" y="536"/>
                    <a:pt x="17280" y="536"/>
                  </a:cubicBezTo>
                  <a:cubicBezTo>
                    <a:pt x="17673" y="142"/>
                    <a:pt x="18851" y="-105"/>
                    <a:pt x="19898" y="43"/>
                  </a:cubicBezTo>
                  <a:cubicBezTo>
                    <a:pt x="20945" y="142"/>
                    <a:pt x="21600" y="585"/>
                    <a:pt x="21207" y="980"/>
                  </a:cubicBezTo>
                  <a:cubicBezTo>
                    <a:pt x="21207" y="1029"/>
                    <a:pt x="21207" y="1029"/>
                    <a:pt x="21207" y="1029"/>
                  </a:cubicBezTo>
                  <a:close/>
                </a:path>
              </a:pathLst>
            </a:custGeom>
            <a:solidFill>
              <a:srgbClr val="16A1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1" name="TextBox 91"/>
          <p:cNvSpPr/>
          <p:nvPr/>
        </p:nvSpPr>
        <p:spPr>
          <a:xfrm>
            <a:off x="0" y="-1"/>
            <a:ext cx="12192000" cy="6845969"/>
          </a:xfrm>
          <a:prstGeom prst="rect">
            <a:avLst/>
          </a:prstGeom>
          <a:solidFill>
            <a:srgbClr val="F04C0A">
              <a:alpha val="1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just" defTabSz="412750">
              <a:defRPr sz="1100">
                <a:solidFill>
                  <a:srgbClr val="A6A7AC"/>
                </a:solidFill>
                <a:latin typeface="PT Sans"/>
                <a:ea typeface="PT Sans"/>
                <a:cs typeface="PT Sans"/>
                <a:sym typeface="PT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ools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Tools Used</a:t>
            </a:r>
          </a:p>
        </p:txBody>
      </p:sp>
      <p:sp>
        <p:nvSpPr>
          <p:cNvPr id="654" name="React (Azure Web App)…"/>
          <p:cNvSpPr txBox="1"/>
          <p:nvPr>
            <p:ph type="body" idx="1"/>
          </p:nvPr>
        </p:nvSpPr>
        <p:spPr>
          <a:xfrm>
            <a:off x="635000" y="1138425"/>
            <a:ext cx="10972801" cy="4987740"/>
          </a:xfrm>
          <a:prstGeom prst="rect">
            <a:avLst/>
          </a:prstGeom>
          <a:solidFill>
            <a:schemeClr val="accent4">
              <a:lumOff val="11764"/>
            </a:schemeClr>
          </a:solidFill>
        </p:spPr>
        <p:txBody>
          <a:bodyPr/>
          <a:lstStyle/>
          <a:p>
            <a:pPr/>
            <a:r>
              <a:t>React (Azure Web App)</a:t>
            </a:r>
          </a:p>
          <a:p>
            <a:pPr/>
            <a:r>
              <a:t>.NET Core (Azure Web API and API Management)</a:t>
            </a:r>
          </a:p>
          <a:p>
            <a:pPr/>
            <a:r>
              <a:t>Azure SQL </a:t>
            </a:r>
          </a:p>
          <a:p>
            <a:pPr/>
            <a:r>
              <a:t>Microsoft Cognitive (Machine Learning)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7_Office Theme">
  <a:themeElements>
    <a:clrScheme name="7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FF00FF"/>
      </a:folHlink>
    </a:clrScheme>
    <a:fontScheme name="7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7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7_Office Theme">
  <a:themeElements>
    <a:clrScheme name="7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FF00FF"/>
      </a:folHlink>
    </a:clrScheme>
    <a:fontScheme name="7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7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